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2"/>
  </p:notesMasterIdLst>
  <p:handoutMasterIdLst>
    <p:handoutMasterId r:id="rId13"/>
  </p:handoutMasterIdLst>
  <p:sldIdLst>
    <p:sldId id="275" r:id="rId2"/>
    <p:sldId id="256" r:id="rId3"/>
    <p:sldId id="257" r:id="rId4"/>
    <p:sldId id="258" r:id="rId5"/>
    <p:sldId id="260" r:id="rId6"/>
    <p:sldId id="259" r:id="rId7"/>
    <p:sldId id="261" r:id="rId8"/>
    <p:sldId id="263" r:id="rId9"/>
    <p:sldId id="262" r:id="rId10"/>
    <p:sldId id="264" r:id="rId11"/>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DF4E"/>
    <a:srgbClr val="62BEBD"/>
    <a:srgbClr val="2B93C0"/>
    <a:srgbClr val="6058AA"/>
    <a:srgbClr val="6167BB"/>
    <a:srgbClr val="4B4B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4" autoAdjust="0"/>
    <p:restoredTop sz="96091" autoAdjust="0"/>
  </p:normalViewPr>
  <p:slideViewPr>
    <p:cSldViewPr snapToGrid="0" showGuides="1">
      <p:cViewPr varScale="1">
        <p:scale>
          <a:sx n="67" d="100"/>
          <a:sy n="67" d="100"/>
        </p:scale>
        <p:origin x="828" y="288"/>
      </p:cViewPr>
      <p:guideLst>
        <p:guide orient="horz" pos="3240"/>
        <p:guide pos="5760"/>
      </p:guideLst>
    </p:cSldViewPr>
  </p:slideViewPr>
  <p:outlineViewPr>
    <p:cViewPr>
      <p:scale>
        <a:sx n="66" d="100"/>
        <a:sy n="66" d="100"/>
      </p:scale>
      <p:origin x="0" y="0"/>
    </p:cViewPr>
  </p:outlineViewPr>
  <p:notesTextViewPr>
    <p:cViewPr>
      <p:scale>
        <a:sx n="1" d="1"/>
        <a:sy n="1" d="1"/>
      </p:scale>
      <p:origin x="0" y="0"/>
    </p:cViewPr>
  </p:notesTextViewPr>
  <p:notesViewPr>
    <p:cSldViewPr snapToGrid="0" showGuides="1">
      <p:cViewPr varScale="1">
        <p:scale>
          <a:sx n="81" d="100"/>
          <a:sy n="81" d="100"/>
        </p:scale>
        <p:origin x="205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6C511B-85A2-49B0-8E88-6C99D738F2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F617DAE-0B42-4ADD-9A13-C55D8BE106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875A58-E85F-492B-B96D-1BBCF8B77828}" type="datetimeFigureOut">
              <a:rPr lang="en-US" smtClean="0"/>
              <a:t>11/3/2025</a:t>
            </a:fld>
            <a:endParaRPr lang="en-US"/>
          </a:p>
        </p:txBody>
      </p:sp>
      <p:sp>
        <p:nvSpPr>
          <p:cNvPr id="4" name="Footer Placeholder 3">
            <a:extLst>
              <a:ext uri="{FF2B5EF4-FFF2-40B4-BE49-F238E27FC236}">
                <a16:creationId xmlns:a16="http://schemas.microsoft.com/office/drawing/2014/main" id="{7E11F0F2-E93E-4F73-A761-6F2244DDC3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4C97017-268F-4B2A-AEC3-8173B2CB0E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C9DD06-C801-4319-AE9D-D02D9AECDED8}" type="slidenum">
              <a:rPr lang="en-US" smtClean="0"/>
              <a:t>‹#›</a:t>
            </a:fld>
            <a:endParaRPr lang="en-US"/>
          </a:p>
        </p:txBody>
      </p:sp>
    </p:spTree>
    <p:extLst>
      <p:ext uri="{BB962C8B-B14F-4D97-AF65-F5344CB8AC3E}">
        <p14:creationId xmlns:p14="http://schemas.microsoft.com/office/powerpoint/2010/main" val="2081614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7C8760-3BC9-4C39-A2B9-31783119C940}" type="datetimeFigureOut">
              <a:rPr lang="en-GB" smtClean="0"/>
              <a:t>03/11/2025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900954-6F3D-4294-9C6C-BB1E3D2791E4}" type="slidenum">
              <a:rPr lang="en-GB" smtClean="0"/>
              <a:t>‹#›</a:t>
            </a:fld>
            <a:endParaRPr lang="en-GB"/>
          </a:p>
        </p:txBody>
      </p:sp>
    </p:spTree>
    <p:extLst>
      <p:ext uri="{BB962C8B-B14F-4D97-AF65-F5344CB8AC3E}">
        <p14:creationId xmlns:p14="http://schemas.microsoft.com/office/powerpoint/2010/main" val="301923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D900954-6F3D-4294-9C6C-BB1E3D2791E4}" type="slidenum">
              <a:rPr lang="en-GB" smtClean="0"/>
              <a:t>7</a:t>
            </a:fld>
            <a:endParaRPr lang="en-GB"/>
          </a:p>
        </p:txBody>
      </p:sp>
    </p:spTree>
    <p:extLst>
      <p:ext uri="{BB962C8B-B14F-4D97-AF65-F5344CB8AC3E}">
        <p14:creationId xmlns:p14="http://schemas.microsoft.com/office/powerpoint/2010/main" val="1929246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07422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85246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53181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F392354-2361-4D35-8903-E9C784896E3C}"/>
              </a:ext>
            </a:extLst>
          </p:cNvPr>
          <p:cNvSpPr>
            <a:spLocks noGrp="1"/>
          </p:cNvSpPr>
          <p:nvPr>
            <p:ph type="pic" sz="quarter" idx="10"/>
          </p:nvPr>
        </p:nvSpPr>
        <p:spPr>
          <a:xfrm>
            <a:off x="0" y="0"/>
            <a:ext cx="18288000" cy="8372046"/>
          </a:xfrm>
          <a:custGeom>
            <a:avLst/>
            <a:gdLst>
              <a:gd name="connsiteX0" fmla="*/ 0 w 12192000"/>
              <a:gd name="connsiteY0" fmla="*/ 0 h 5581364"/>
              <a:gd name="connsiteX1" fmla="*/ 12192000 w 12192000"/>
              <a:gd name="connsiteY1" fmla="*/ 0 h 5581364"/>
              <a:gd name="connsiteX2" fmla="*/ 12192000 w 12192000"/>
              <a:gd name="connsiteY2" fmla="*/ 5443706 h 5581364"/>
              <a:gd name="connsiteX3" fmla="*/ 12099774 w 12192000"/>
              <a:gd name="connsiteY3" fmla="*/ 5475843 h 5581364"/>
              <a:gd name="connsiteX4" fmla="*/ 10960036 w 12192000"/>
              <a:gd name="connsiteY4" fmla="*/ 5481924 h 5581364"/>
              <a:gd name="connsiteX5" fmla="*/ 8344599 w 12192000"/>
              <a:gd name="connsiteY5" fmla="*/ 4648409 h 5581364"/>
              <a:gd name="connsiteX6" fmla="*/ 5182555 w 12192000"/>
              <a:gd name="connsiteY6" fmla="*/ 3398991 h 5581364"/>
              <a:gd name="connsiteX7" fmla="*/ 2452548 w 12192000"/>
              <a:gd name="connsiteY7" fmla="*/ 4225692 h 5581364"/>
              <a:gd name="connsiteX8" fmla="*/ 144530 w 12192000"/>
              <a:gd name="connsiteY8" fmla="*/ 3045273 h 5581364"/>
              <a:gd name="connsiteX9" fmla="*/ 0 w 12192000"/>
              <a:gd name="connsiteY9" fmla="*/ 3021508 h 5581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581364">
                <a:moveTo>
                  <a:pt x="0" y="0"/>
                </a:moveTo>
                <a:lnTo>
                  <a:pt x="12192000" y="0"/>
                </a:lnTo>
                <a:lnTo>
                  <a:pt x="12192000" y="5443706"/>
                </a:lnTo>
                <a:lnTo>
                  <a:pt x="12099774" y="5475843"/>
                </a:lnTo>
                <a:cubicBezTo>
                  <a:pt x="11818722" y="5571045"/>
                  <a:pt x="11482913" y="5653047"/>
                  <a:pt x="10960036" y="5481924"/>
                </a:cubicBezTo>
                <a:cubicBezTo>
                  <a:pt x="9565698" y="5025596"/>
                  <a:pt x="10169633" y="4239275"/>
                  <a:pt x="8344599" y="4648409"/>
                </a:cubicBezTo>
                <a:cubicBezTo>
                  <a:pt x="6519565" y="5057544"/>
                  <a:pt x="6129508" y="3585905"/>
                  <a:pt x="5182555" y="3398991"/>
                </a:cubicBezTo>
                <a:cubicBezTo>
                  <a:pt x="4235603" y="3212076"/>
                  <a:pt x="3653501" y="4282959"/>
                  <a:pt x="2452548" y="4225692"/>
                </a:cubicBezTo>
                <a:cubicBezTo>
                  <a:pt x="1476775" y="4179163"/>
                  <a:pt x="1149570" y="3274516"/>
                  <a:pt x="144530" y="3045273"/>
                </a:cubicBezTo>
                <a:lnTo>
                  <a:pt x="0" y="3021508"/>
                </a:lnTo>
                <a:close/>
              </a:path>
            </a:pathLst>
          </a:custGeom>
        </p:spPr>
        <p:txBody>
          <a:bodyPr wrap="square">
            <a:noAutofit/>
          </a:bodyPr>
          <a:lstStyle>
            <a:lvl1pPr>
              <a:defRPr>
                <a:latin typeface="Helvetica" panose="020B0604020202020204" pitchFamily="34" charset="0"/>
              </a:defRPr>
            </a:lvl1pPr>
          </a:lstStyle>
          <a:p>
            <a:endParaRPr lang="en-US" dirty="0"/>
          </a:p>
        </p:txBody>
      </p:sp>
    </p:spTree>
    <p:extLst>
      <p:ext uri="{BB962C8B-B14F-4D97-AF65-F5344CB8AC3E}">
        <p14:creationId xmlns:p14="http://schemas.microsoft.com/office/powerpoint/2010/main" val="3872879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2B502940-100D-4F32-ADDF-DE682DEC4DFB}"/>
              </a:ext>
            </a:extLst>
          </p:cNvPr>
          <p:cNvSpPr>
            <a:spLocks noGrp="1"/>
          </p:cNvSpPr>
          <p:nvPr>
            <p:ph type="pic" sz="quarter" idx="10"/>
          </p:nvPr>
        </p:nvSpPr>
        <p:spPr>
          <a:xfrm>
            <a:off x="0" y="0"/>
            <a:ext cx="18288000" cy="10287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6532804 w 12192000"/>
              <a:gd name="connsiteY4" fmla="*/ 2953633 h 6858000"/>
              <a:gd name="connsiteX5" fmla="*/ 5576448 w 12192000"/>
              <a:gd name="connsiteY5" fmla="*/ 2809277 h 6858000"/>
              <a:gd name="connsiteX6" fmla="*/ 3785537 w 12192000"/>
              <a:gd name="connsiteY6" fmla="*/ 3359633 h 6858000"/>
              <a:gd name="connsiteX7" fmla="*/ 50330 w 12192000"/>
              <a:gd name="connsiteY7" fmla="*/ 910308 h 6858000"/>
              <a:gd name="connsiteX8" fmla="*/ 0 w 12192000"/>
              <a:gd name="connsiteY8" fmla="*/ 876832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6532804 w 12192000"/>
              <a:gd name="connsiteY4" fmla="*/ 2953633 h 6858000"/>
              <a:gd name="connsiteX5" fmla="*/ 5576448 w 12192000"/>
              <a:gd name="connsiteY5" fmla="*/ 2809277 h 6858000"/>
              <a:gd name="connsiteX6" fmla="*/ 3233601 w 12192000"/>
              <a:gd name="connsiteY6" fmla="*/ 2997168 h 6858000"/>
              <a:gd name="connsiteX7" fmla="*/ 50330 w 12192000"/>
              <a:gd name="connsiteY7" fmla="*/ 910308 h 6858000"/>
              <a:gd name="connsiteX8" fmla="*/ 0 w 12192000"/>
              <a:gd name="connsiteY8" fmla="*/ 876832 h 6858000"/>
              <a:gd name="connsiteX9" fmla="*/ 0 w 12192000"/>
              <a:gd name="connsiteY9"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6532804 w 12192000"/>
              <a:gd name="connsiteY4" fmla="*/ 2953633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7834383 w 12192000"/>
              <a:gd name="connsiteY4" fmla="*/ 3851557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7834383 w 12192000"/>
              <a:gd name="connsiteY4" fmla="*/ 3851557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065043 w 12192000"/>
              <a:gd name="connsiteY4" fmla="*/ 4008076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065043 w 12192000"/>
              <a:gd name="connsiteY4" fmla="*/ 4008076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065043 w 12192000"/>
              <a:gd name="connsiteY4" fmla="*/ 4008076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33601 w 12192000"/>
              <a:gd name="connsiteY5" fmla="*/ 299716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74790 w 12192000"/>
              <a:gd name="connsiteY5" fmla="*/ 3128974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74790 w 12192000"/>
              <a:gd name="connsiteY5" fmla="*/ 3128974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74790 w 12192000"/>
              <a:gd name="connsiteY5" fmla="*/ 3128974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274790 w 12192000"/>
              <a:gd name="connsiteY5" fmla="*/ 3128974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0 w 12192000"/>
              <a:gd name="connsiteY6" fmla="*/ 876832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0 w 12192000"/>
              <a:gd name="connsiteY6" fmla="*/ 686332 h 6858000"/>
              <a:gd name="connsiteX7" fmla="*/ 0 w 12192000"/>
              <a:gd name="connsiteY7"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8402794 w 12192000"/>
              <a:gd name="connsiteY4" fmla="*/ 4246973 h 6858000"/>
              <a:gd name="connsiteX5" fmla="*/ 3398615 w 12192000"/>
              <a:gd name="connsiteY5" fmla="*/ 3157549 h 6858000"/>
              <a:gd name="connsiteX6" fmla="*/ 0 w 12192000"/>
              <a:gd name="connsiteY6" fmla="*/ 686332 h 6858000"/>
              <a:gd name="connsiteX7" fmla="*/ 0 w 121920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12191997" y="6858000"/>
                </a:lnTo>
                <a:cubicBezTo>
                  <a:pt x="11109904" y="5825733"/>
                  <a:pt x="9973133" y="4882765"/>
                  <a:pt x="8402794" y="4246973"/>
                </a:cubicBezTo>
                <a:cubicBezTo>
                  <a:pt x="6832455" y="3611181"/>
                  <a:pt x="4799081" y="3750989"/>
                  <a:pt x="3398615" y="3157549"/>
                </a:cubicBezTo>
                <a:cubicBezTo>
                  <a:pt x="1998149" y="2564109"/>
                  <a:pt x="1223661" y="1965065"/>
                  <a:pt x="0" y="686332"/>
                </a:cubicBezTo>
                <a:lnTo>
                  <a:pt x="0" y="0"/>
                </a:lnTo>
                <a:close/>
              </a:path>
            </a:pathLst>
          </a:custGeom>
        </p:spPr>
        <p:txBody>
          <a:bodyPr/>
          <a:lstStyle/>
          <a:p>
            <a:endParaRPr lang="en-GB"/>
          </a:p>
        </p:txBody>
      </p:sp>
    </p:spTree>
    <p:extLst>
      <p:ext uri="{BB962C8B-B14F-4D97-AF65-F5344CB8AC3E}">
        <p14:creationId xmlns:p14="http://schemas.microsoft.com/office/powerpoint/2010/main" val="1313591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02F2C12D-531A-4CB4-94C6-F93C2D83D4F2}"/>
              </a:ext>
            </a:extLst>
          </p:cNvPr>
          <p:cNvSpPr>
            <a:spLocks noGrp="1"/>
          </p:cNvSpPr>
          <p:nvPr>
            <p:ph type="pic" sz="quarter" idx="10"/>
          </p:nvPr>
        </p:nvSpPr>
        <p:spPr>
          <a:xfrm>
            <a:off x="2" y="2"/>
            <a:ext cx="10858499" cy="9172574"/>
          </a:xfrm>
          <a:custGeom>
            <a:avLst/>
            <a:gdLst>
              <a:gd name="connsiteX0" fmla="*/ 0 w 8675863"/>
              <a:gd name="connsiteY0" fmla="*/ 0 h 6554117"/>
              <a:gd name="connsiteX1" fmla="*/ 8675863 w 8675863"/>
              <a:gd name="connsiteY1" fmla="*/ 0 h 6554117"/>
              <a:gd name="connsiteX2" fmla="*/ 8656030 w 8675863"/>
              <a:gd name="connsiteY2" fmla="*/ 213588 h 6554117"/>
              <a:gd name="connsiteX3" fmla="*/ 8099837 w 8675863"/>
              <a:gd name="connsiteY3" fmla="*/ 1443577 h 6554117"/>
              <a:gd name="connsiteX4" fmla="*/ 4514053 w 8675863"/>
              <a:gd name="connsiteY4" fmla="*/ 5688775 h 6554117"/>
              <a:gd name="connsiteX5" fmla="*/ 4452270 w 8675863"/>
              <a:gd name="connsiteY5" fmla="*/ 5758875 h 6554117"/>
              <a:gd name="connsiteX6" fmla="*/ 1345304 w 8675863"/>
              <a:gd name="connsiteY6" fmla="*/ 6174722 h 6554117"/>
              <a:gd name="connsiteX7" fmla="*/ 1143320 w 8675863"/>
              <a:gd name="connsiteY7" fmla="*/ 6046403 h 6554117"/>
              <a:gd name="connsiteX8" fmla="*/ 14594 w 8675863"/>
              <a:gd name="connsiteY8" fmla="*/ 3977864 h 6554117"/>
              <a:gd name="connsiteX9" fmla="*/ 11030 w 8675863"/>
              <a:gd name="connsiteY9" fmla="*/ 1740611 h 6554117"/>
              <a:gd name="connsiteX10" fmla="*/ 2676 w 8675863"/>
              <a:gd name="connsiteY10" fmla="*/ 339968 h 6554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75863" h="6554117">
                <a:moveTo>
                  <a:pt x="0" y="0"/>
                </a:moveTo>
                <a:lnTo>
                  <a:pt x="8675863" y="0"/>
                </a:lnTo>
                <a:lnTo>
                  <a:pt x="8656030" y="213588"/>
                </a:lnTo>
                <a:cubicBezTo>
                  <a:pt x="8596570" y="641922"/>
                  <a:pt x="8417960" y="1066642"/>
                  <a:pt x="8099837" y="1443577"/>
                </a:cubicBezTo>
                <a:lnTo>
                  <a:pt x="4514053" y="5688775"/>
                </a:lnTo>
                <a:cubicBezTo>
                  <a:pt x="4493855" y="5712539"/>
                  <a:pt x="4473657" y="5736301"/>
                  <a:pt x="4452270" y="5758875"/>
                </a:cubicBezTo>
                <a:cubicBezTo>
                  <a:pt x="3657410" y="6630966"/>
                  <a:pt x="2346899" y="6810374"/>
                  <a:pt x="1345304" y="6174722"/>
                </a:cubicBezTo>
                <a:lnTo>
                  <a:pt x="1143320" y="6046403"/>
                </a:lnTo>
                <a:cubicBezTo>
                  <a:pt x="436382" y="5596101"/>
                  <a:pt x="9842" y="4815498"/>
                  <a:pt x="14594" y="3977864"/>
                </a:cubicBezTo>
                <a:cubicBezTo>
                  <a:pt x="16971" y="3346966"/>
                  <a:pt x="15783" y="2554481"/>
                  <a:pt x="11030" y="1740611"/>
                </a:cubicBezTo>
                <a:cubicBezTo>
                  <a:pt x="9248" y="1271892"/>
                  <a:pt x="6129" y="795822"/>
                  <a:pt x="2676" y="339968"/>
                </a:cubicBezTo>
                <a:close/>
              </a:path>
            </a:pathLst>
          </a:custGeom>
        </p:spPr>
        <p:txBody>
          <a:bodyPr wrap="square">
            <a:noAutofit/>
          </a:bodyPr>
          <a:lstStyle>
            <a:lvl1pPr>
              <a:defRPr>
                <a:latin typeface="Helvetica" panose="020B0604020202020204" pitchFamily="34" charset="0"/>
              </a:defRPr>
            </a:lvl1pPr>
          </a:lstStyle>
          <a:p>
            <a:endParaRPr lang="en-US" dirty="0"/>
          </a:p>
        </p:txBody>
      </p:sp>
    </p:spTree>
    <p:extLst>
      <p:ext uri="{BB962C8B-B14F-4D97-AF65-F5344CB8AC3E}">
        <p14:creationId xmlns:p14="http://schemas.microsoft.com/office/powerpoint/2010/main" val="1303740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1">
            <a:extLst>
              <a:ext uri="{FF2B5EF4-FFF2-40B4-BE49-F238E27FC236}">
                <a16:creationId xmlns:a16="http://schemas.microsoft.com/office/drawing/2014/main" id="{3A6D4086-170A-4416-9A39-45184E5A2B67}"/>
              </a:ext>
            </a:extLst>
          </p:cNvPr>
          <p:cNvSpPr>
            <a:spLocks noGrp="1"/>
          </p:cNvSpPr>
          <p:nvPr>
            <p:ph type="pic" sz="quarter" idx="10"/>
          </p:nvPr>
        </p:nvSpPr>
        <p:spPr>
          <a:xfrm>
            <a:off x="9715500" y="832556"/>
            <a:ext cx="8572500" cy="9454445"/>
          </a:xfrm>
          <a:custGeom>
            <a:avLst/>
            <a:gdLst>
              <a:gd name="connsiteX0" fmla="*/ 3591346 w 4629150"/>
              <a:gd name="connsiteY0" fmla="*/ 0 h 5105400"/>
              <a:gd name="connsiteX1" fmla="*/ 4488880 w 4629150"/>
              <a:gd name="connsiteY1" fmla="*/ 113352 h 5105400"/>
              <a:gd name="connsiteX2" fmla="*/ 4629150 w 4629150"/>
              <a:gd name="connsiteY2" fmla="*/ 153285 h 5105400"/>
              <a:gd name="connsiteX3" fmla="*/ 4629150 w 4629150"/>
              <a:gd name="connsiteY3" fmla="*/ 5105400 h 5105400"/>
              <a:gd name="connsiteX4" fmla="*/ 328896 w 4629150"/>
              <a:gd name="connsiteY4" fmla="*/ 5105400 h 5105400"/>
              <a:gd name="connsiteX5" fmla="*/ 282226 w 4629150"/>
              <a:gd name="connsiteY5" fmla="*/ 5001908 h 5105400"/>
              <a:gd name="connsiteX6" fmla="*/ 0 w 4629150"/>
              <a:gd name="connsiteY6" fmla="*/ 3600450 h 5105400"/>
              <a:gd name="connsiteX7" fmla="*/ 3591346 w 4629150"/>
              <a:gd name="connsiteY7" fmla="*/ 0 h 510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9150" h="5105400">
                <a:moveTo>
                  <a:pt x="3591346" y="0"/>
                </a:moveTo>
                <a:cubicBezTo>
                  <a:pt x="3901260" y="0"/>
                  <a:pt x="4202004" y="39355"/>
                  <a:pt x="4488880" y="113352"/>
                </a:cubicBezTo>
                <a:lnTo>
                  <a:pt x="4629150" y="153285"/>
                </a:lnTo>
                <a:lnTo>
                  <a:pt x="4629150" y="5105400"/>
                </a:lnTo>
                <a:lnTo>
                  <a:pt x="328896" y="5105400"/>
                </a:lnTo>
                <a:lnTo>
                  <a:pt x="282226" y="5001908"/>
                </a:lnTo>
                <a:cubicBezTo>
                  <a:pt x="100494" y="4571156"/>
                  <a:pt x="0" y="4097569"/>
                  <a:pt x="0" y="3600450"/>
                </a:cubicBezTo>
                <a:cubicBezTo>
                  <a:pt x="0" y="1611976"/>
                  <a:pt x="1607902" y="0"/>
                  <a:pt x="3591346" y="0"/>
                </a:cubicBezTo>
                <a:close/>
              </a:path>
            </a:pathLst>
          </a:custGeom>
        </p:spPr>
        <p:txBody>
          <a:bodyPr/>
          <a:lstStyle/>
          <a:p>
            <a:endParaRPr lang="en-GB"/>
          </a:p>
        </p:txBody>
      </p:sp>
    </p:spTree>
    <p:extLst>
      <p:ext uri="{BB962C8B-B14F-4D97-AF65-F5344CB8AC3E}">
        <p14:creationId xmlns:p14="http://schemas.microsoft.com/office/powerpoint/2010/main" val="690761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104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02A5BA2-CB7A-4281-B280-88EB890C902D}"/>
              </a:ext>
            </a:extLst>
          </p:cNvPr>
          <p:cNvSpPr>
            <a:spLocks noGrp="1"/>
          </p:cNvSpPr>
          <p:nvPr>
            <p:ph type="pic" sz="quarter" idx="10"/>
          </p:nvPr>
        </p:nvSpPr>
        <p:spPr>
          <a:xfrm>
            <a:off x="1514475" y="4"/>
            <a:ext cx="8829675" cy="7242716"/>
          </a:xfrm>
          <a:custGeom>
            <a:avLst/>
            <a:gdLst>
              <a:gd name="connsiteX0" fmla="*/ 0 w 5886450"/>
              <a:gd name="connsiteY0" fmla="*/ 0 h 4828477"/>
              <a:gd name="connsiteX1" fmla="*/ 5886450 w 5886450"/>
              <a:gd name="connsiteY1" fmla="*/ 0 h 4828477"/>
              <a:gd name="connsiteX2" fmla="*/ 5886450 w 5886450"/>
              <a:gd name="connsiteY2" fmla="*/ 4023715 h 4828477"/>
              <a:gd name="connsiteX3" fmla="*/ 5081688 w 5886450"/>
              <a:gd name="connsiteY3" fmla="*/ 4828477 h 4828477"/>
              <a:gd name="connsiteX4" fmla="*/ 804762 w 5886450"/>
              <a:gd name="connsiteY4" fmla="*/ 4828477 h 4828477"/>
              <a:gd name="connsiteX5" fmla="*/ 0 w 5886450"/>
              <a:gd name="connsiteY5" fmla="*/ 4023715 h 482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50" h="4828477">
                <a:moveTo>
                  <a:pt x="0" y="0"/>
                </a:moveTo>
                <a:lnTo>
                  <a:pt x="5886450" y="0"/>
                </a:lnTo>
                <a:lnTo>
                  <a:pt x="5886450" y="4023715"/>
                </a:lnTo>
                <a:cubicBezTo>
                  <a:pt x="5886450" y="4468173"/>
                  <a:pt x="5526146" y="4828477"/>
                  <a:pt x="5081688" y="4828477"/>
                </a:cubicBezTo>
                <a:lnTo>
                  <a:pt x="804762" y="4828477"/>
                </a:lnTo>
                <a:cubicBezTo>
                  <a:pt x="360304" y="4828477"/>
                  <a:pt x="0" y="4468173"/>
                  <a:pt x="0" y="4023715"/>
                </a:cubicBezTo>
                <a:close/>
              </a:path>
            </a:pathLst>
          </a:custGeom>
        </p:spPr>
        <p:txBody>
          <a:bodyPr wrap="square">
            <a:noAutofit/>
          </a:bodyPr>
          <a:lstStyle>
            <a:lvl1pPr>
              <a:defRPr>
                <a:latin typeface="Helvetica" panose="020B0604020202020204" pitchFamily="34" charset="0"/>
              </a:defRPr>
            </a:lvl1pPr>
          </a:lstStyle>
          <a:p>
            <a:endParaRPr lang="en-US" dirty="0"/>
          </a:p>
        </p:txBody>
      </p:sp>
    </p:spTree>
    <p:extLst>
      <p:ext uri="{BB962C8B-B14F-4D97-AF65-F5344CB8AC3E}">
        <p14:creationId xmlns:p14="http://schemas.microsoft.com/office/powerpoint/2010/main" val="3577604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68730B7F-19D7-41B7-8ECD-1FB099BEAB75}"/>
              </a:ext>
            </a:extLst>
          </p:cNvPr>
          <p:cNvSpPr>
            <a:spLocks noGrp="1"/>
          </p:cNvSpPr>
          <p:nvPr>
            <p:ph type="pic" sz="quarter" idx="10"/>
          </p:nvPr>
        </p:nvSpPr>
        <p:spPr>
          <a:xfrm>
            <a:off x="1" y="0"/>
            <a:ext cx="11234057" cy="7829550"/>
          </a:xfrm>
          <a:custGeom>
            <a:avLst/>
            <a:gdLst>
              <a:gd name="connsiteX0" fmla="*/ 0 w 9273496"/>
              <a:gd name="connsiteY0" fmla="*/ 0 h 5219700"/>
              <a:gd name="connsiteX1" fmla="*/ 9273496 w 9273496"/>
              <a:gd name="connsiteY1" fmla="*/ 0 h 5219700"/>
              <a:gd name="connsiteX2" fmla="*/ 9270360 w 9273496"/>
              <a:gd name="connsiteY2" fmla="*/ 124048 h 5219700"/>
              <a:gd name="connsiteX3" fmla="*/ 3905250 w 9273496"/>
              <a:gd name="connsiteY3" fmla="*/ 5219700 h 5219700"/>
              <a:gd name="connsiteX4" fmla="*/ 22119 w 9273496"/>
              <a:gd name="connsiteY4" fmla="*/ 3559856 h 5219700"/>
              <a:gd name="connsiteX5" fmla="*/ 0 w 9273496"/>
              <a:gd name="connsiteY5" fmla="*/ 3535629 h 521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3496" h="5219700">
                <a:moveTo>
                  <a:pt x="0" y="0"/>
                </a:moveTo>
                <a:lnTo>
                  <a:pt x="9273496" y="0"/>
                </a:lnTo>
                <a:lnTo>
                  <a:pt x="9270360" y="124048"/>
                </a:lnTo>
                <a:cubicBezTo>
                  <a:pt x="9126478" y="2962504"/>
                  <a:pt x="6779463" y="5219700"/>
                  <a:pt x="3905250" y="5219700"/>
                </a:cubicBezTo>
                <a:cubicBezTo>
                  <a:pt x="2378325" y="5219700"/>
                  <a:pt x="1000189" y="4582660"/>
                  <a:pt x="22119" y="3559856"/>
                </a:cubicBezTo>
                <a:lnTo>
                  <a:pt x="0" y="3535629"/>
                </a:lnTo>
                <a:close/>
              </a:path>
            </a:pathLst>
          </a:custGeom>
        </p:spPr>
        <p:txBody>
          <a:bodyPr/>
          <a:lstStyle/>
          <a:p>
            <a:endParaRPr lang="en-GB"/>
          </a:p>
        </p:txBody>
      </p:sp>
    </p:spTree>
    <p:extLst>
      <p:ext uri="{BB962C8B-B14F-4D97-AF65-F5344CB8AC3E}">
        <p14:creationId xmlns:p14="http://schemas.microsoft.com/office/powerpoint/2010/main" val="1976795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C3EB7473-2F29-471F-9BA5-9F396DAE2837}"/>
              </a:ext>
            </a:extLst>
          </p:cNvPr>
          <p:cNvSpPr>
            <a:spLocks noGrp="1"/>
          </p:cNvSpPr>
          <p:nvPr>
            <p:ph type="pic" sz="quarter" idx="10"/>
          </p:nvPr>
        </p:nvSpPr>
        <p:spPr>
          <a:xfrm>
            <a:off x="2960915" y="-12257"/>
            <a:ext cx="15317564" cy="8486787"/>
          </a:xfrm>
          <a:custGeom>
            <a:avLst/>
            <a:gdLst>
              <a:gd name="connsiteX0" fmla="*/ 0 w 7918560"/>
              <a:gd name="connsiteY0" fmla="*/ 0 h 5657858"/>
              <a:gd name="connsiteX1" fmla="*/ 7918560 w 7918560"/>
              <a:gd name="connsiteY1" fmla="*/ 0 h 5657858"/>
              <a:gd name="connsiteX2" fmla="*/ 7918560 w 7918560"/>
              <a:gd name="connsiteY2" fmla="*/ 5495951 h 5657858"/>
              <a:gd name="connsiteX3" fmla="*/ 7820245 w 7918560"/>
              <a:gd name="connsiteY3" fmla="*/ 5530339 h 5657858"/>
              <a:gd name="connsiteX4" fmla="*/ 4749543 w 7918560"/>
              <a:gd name="connsiteY4" fmla="*/ 4751057 h 5657858"/>
              <a:gd name="connsiteX5" fmla="*/ 14209 w 7918560"/>
              <a:gd name="connsiteY5" fmla="*/ 15717 h 5657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18560" h="5657858">
                <a:moveTo>
                  <a:pt x="0" y="0"/>
                </a:moveTo>
                <a:lnTo>
                  <a:pt x="7918560" y="0"/>
                </a:lnTo>
                <a:lnTo>
                  <a:pt x="7918560" y="5495951"/>
                </a:lnTo>
                <a:lnTo>
                  <a:pt x="7820245" y="5530339"/>
                </a:lnTo>
                <a:cubicBezTo>
                  <a:pt x="6767089" y="5842053"/>
                  <a:pt x="5580780" y="5582292"/>
                  <a:pt x="4749543" y="4751057"/>
                </a:cubicBezTo>
                <a:lnTo>
                  <a:pt x="14209" y="15717"/>
                </a:lnTo>
                <a:close/>
              </a:path>
            </a:pathLst>
          </a:custGeom>
        </p:spPr>
        <p:txBody>
          <a:bodyPr/>
          <a:lstStyle/>
          <a:p>
            <a:endParaRPr lang="en-GB"/>
          </a:p>
        </p:txBody>
      </p:sp>
    </p:spTree>
    <p:extLst>
      <p:ext uri="{BB962C8B-B14F-4D97-AF65-F5344CB8AC3E}">
        <p14:creationId xmlns:p14="http://schemas.microsoft.com/office/powerpoint/2010/main" val="2036165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7612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C7B9EA3-D5C3-4147-9C30-DC282A90602A}"/>
              </a:ext>
            </a:extLst>
          </p:cNvPr>
          <p:cNvSpPr>
            <a:spLocks noGrp="1"/>
          </p:cNvSpPr>
          <p:nvPr>
            <p:ph type="pic" sz="quarter" idx="10"/>
          </p:nvPr>
        </p:nvSpPr>
        <p:spPr>
          <a:xfrm>
            <a:off x="2" y="-9353"/>
            <a:ext cx="9942168" cy="10296351"/>
          </a:xfrm>
          <a:custGeom>
            <a:avLst/>
            <a:gdLst>
              <a:gd name="connsiteX0" fmla="*/ 0 w 5845731"/>
              <a:gd name="connsiteY0" fmla="*/ 0 h 6864234"/>
              <a:gd name="connsiteX1" fmla="*/ 4332103 w 5845731"/>
              <a:gd name="connsiteY1" fmla="*/ 0 h 6864234"/>
              <a:gd name="connsiteX2" fmla="*/ 4365025 w 5845731"/>
              <a:gd name="connsiteY2" fmla="*/ 28387 h 6864234"/>
              <a:gd name="connsiteX3" fmla="*/ 4757936 w 5845731"/>
              <a:gd name="connsiteY3" fmla="*/ 253407 h 6864234"/>
              <a:gd name="connsiteX4" fmla="*/ 5604718 w 5845731"/>
              <a:gd name="connsiteY4" fmla="*/ 2758123 h 6864234"/>
              <a:gd name="connsiteX5" fmla="*/ 1255722 w 5845731"/>
              <a:gd name="connsiteY5" fmla="*/ 5397114 h 6864234"/>
              <a:gd name="connsiteX6" fmla="*/ 23258 w 5845731"/>
              <a:gd name="connsiteY6" fmla="*/ 6853882 h 6864234"/>
              <a:gd name="connsiteX7" fmla="*/ 0 w 5845731"/>
              <a:gd name="connsiteY7" fmla="*/ 6864234 h 6864234"/>
              <a:gd name="connsiteX0" fmla="*/ 0 w 5845731"/>
              <a:gd name="connsiteY0" fmla="*/ 0 h 6864234"/>
              <a:gd name="connsiteX1" fmla="*/ 4332103 w 5845731"/>
              <a:gd name="connsiteY1" fmla="*/ 0 h 6864234"/>
              <a:gd name="connsiteX2" fmla="*/ 4757936 w 5845731"/>
              <a:gd name="connsiteY2" fmla="*/ 253407 h 6864234"/>
              <a:gd name="connsiteX3" fmla="*/ 5604718 w 5845731"/>
              <a:gd name="connsiteY3" fmla="*/ 2758123 h 6864234"/>
              <a:gd name="connsiteX4" fmla="*/ 1255722 w 5845731"/>
              <a:gd name="connsiteY4" fmla="*/ 5397114 h 6864234"/>
              <a:gd name="connsiteX5" fmla="*/ 23258 w 5845731"/>
              <a:gd name="connsiteY5" fmla="*/ 6853882 h 6864234"/>
              <a:gd name="connsiteX6" fmla="*/ 0 w 5845731"/>
              <a:gd name="connsiteY6" fmla="*/ 6864234 h 6864234"/>
              <a:gd name="connsiteX7" fmla="*/ 0 w 5845731"/>
              <a:gd name="connsiteY7" fmla="*/ 0 h 6864234"/>
              <a:gd name="connsiteX0" fmla="*/ 0 w 5604718"/>
              <a:gd name="connsiteY0" fmla="*/ 0 h 6864234"/>
              <a:gd name="connsiteX1" fmla="*/ 4332103 w 5604718"/>
              <a:gd name="connsiteY1" fmla="*/ 0 h 6864234"/>
              <a:gd name="connsiteX2" fmla="*/ 5604718 w 5604718"/>
              <a:gd name="connsiteY2" fmla="*/ 2758123 h 6864234"/>
              <a:gd name="connsiteX3" fmla="*/ 1255722 w 5604718"/>
              <a:gd name="connsiteY3" fmla="*/ 5397114 h 6864234"/>
              <a:gd name="connsiteX4" fmla="*/ 23258 w 5604718"/>
              <a:gd name="connsiteY4" fmla="*/ 6853882 h 6864234"/>
              <a:gd name="connsiteX5" fmla="*/ 0 w 5604718"/>
              <a:gd name="connsiteY5" fmla="*/ 6864234 h 6864234"/>
              <a:gd name="connsiteX6" fmla="*/ 0 w 5604718"/>
              <a:gd name="connsiteY6" fmla="*/ 0 h 6864234"/>
              <a:gd name="connsiteX0" fmla="*/ 0 w 5604718"/>
              <a:gd name="connsiteY0" fmla="*/ 0 h 6864234"/>
              <a:gd name="connsiteX1" fmla="*/ 4332103 w 5604718"/>
              <a:gd name="connsiteY1" fmla="*/ 0 h 6864234"/>
              <a:gd name="connsiteX2" fmla="*/ 5604718 w 5604718"/>
              <a:gd name="connsiteY2" fmla="*/ 2758123 h 6864234"/>
              <a:gd name="connsiteX3" fmla="*/ 1255722 w 5604718"/>
              <a:gd name="connsiteY3" fmla="*/ 5397114 h 6864234"/>
              <a:gd name="connsiteX4" fmla="*/ 23258 w 5604718"/>
              <a:gd name="connsiteY4" fmla="*/ 6853882 h 6864234"/>
              <a:gd name="connsiteX5" fmla="*/ 0 w 5604718"/>
              <a:gd name="connsiteY5" fmla="*/ 6864234 h 6864234"/>
              <a:gd name="connsiteX6" fmla="*/ 0 w 5604718"/>
              <a:gd name="connsiteY6" fmla="*/ 0 h 6864234"/>
              <a:gd name="connsiteX0" fmla="*/ 0 w 5621218"/>
              <a:gd name="connsiteY0" fmla="*/ 0 h 6864234"/>
              <a:gd name="connsiteX1" fmla="*/ 4332103 w 5621218"/>
              <a:gd name="connsiteY1" fmla="*/ 0 h 6864234"/>
              <a:gd name="connsiteX2" fmla="*/ 5621218 w 5621218"/>
              <a:gd name="connsiteY2" fmla="*/ 2767648 h 6864234"/>
              <a:gd name="connsiteX3" fmla="*/ 1255722 w 5621218"/>
              <a:gd name="connsiteY3" fmla="*/ 5397114 h 6864234"/>
              <a:gd name="connsiteX4" fmla="*/ 23258 w 5621218"/>
              <a:gd name="connsiteY4" fmla="*/ 6853882 h 6864234"/>
              <a:gd name="connsiteX5" fmla="*/ 0 w 5621218"/>
              <a:gd name="connsiteY5" fmla="*/ 6864234 h 6864234"/>
              <a:gd name="connsiteX6" fmla="*/ 0 w 5621218"/>
              <a:gd name="connsiteY6" fmla="*/ 0 h 6864234"/>
              <a:gd name="connsiteX0" fmla="*/ 0 w 6096654"/>
              <a:gd name="connsiteY0" fmla="*/ 0 h 6864234"/>
              <a:gd name="connsiteX1" fmla="*/ 4332103 w 6096654"/>
              <a:gd name="connsiteY1" fmla="*/ 0 h 6864234"/>
              <a:gd name="connsiteX2" fmla="*/ 5621218 w 6096654"/>
              <a:gd name="connsiteY2" fmla="*/ 2767648 h 6864234"/>
              <a:gd name="connsiteX3" fmla="*/ 1255722 w 6096654"/>
              <a:gd name="connsiteY3" fmla="*/ 5397114 h 6864234"/>
              <a:gd name="connsiteX4" fmla="*/ 23258 w 6096654"/>
              <a:gd name="connsiteY4" fmla="*/ 6853882 h 6864234"/>
              <a:gd name="connsiteX5" fmla="*/ 0 w 6096654"/>
              <a:gd name="connsiteY5" fmla="*/ 6864234 h 6864234"/>
              <a:gd name="connsiteX6" fmla="*/ 0 w 6096654"/>
              <a:gd name="connsiteY6" fmla="*/ 0 h 6864234"/>
              <a:gd name="connsiteX0" fmla="*/ 0 w 5941773"/>
              <a:gd name="connsiteY0" fmla="*/ 0 h 6864234"/>
              <a:gd name="connsiteX1" fmla="*/ 4332103 w 5941773"/>
              <a:gd name="connsiteY1" fmla="*/ 0 h 6864234"/>
              <a:gd name="connsiteX2" fmla="*/ 5381967 w 5941773"/>
              <a:gd name="connsiteY2" fmla="*/ 3081973 h 6864234"/>
              <a:gd name="connsiteX3" fmla="*/ 1255722 w 5941773"/>
              <a:gd name="connsiteY3" fmla="*/ 5397114 h 6864234"/>
              <a:gd name="connsiteX4" fmla="*/ 23258 w 5941773"/>
              <a:gd name="connsiteY4" fmla="*/ 6853882 h 6864234"/>
              <a:gd name="connsiteX5" fmla="*/ 0 w 5941773"/>
              <a:gd name="connsiteY5" fmla="*/ 6864234 h 6864234"/>
              <a:gd name="connsiteX6" fmla="*/ 0 w 5941773"/>
              <a:gd name="connsiteY6" fmla="*/ 0 h 6864234"/>
              <a:gd name="connsiteX0" fmla="*/ 0 w 5966216"/>
              <a:gd name="connsiteY0" fmla="*/ 0 h 6864234"/>
              <a:gd name="connsiteX1" fmla="*/ 4332103 w 5966216"/>
              <a:gd name="connsiteY1" fmla="*/ 0 h 6864234"/>
              <a:gd name="connsiteX2" fmla="*/ 5381967 w 5966216"/>
              <a:gd name="connsiteY2" fmla="*/ 3081973 h 6864234"/>
              <a:gd name="connsiteX3" fmla="*/ 1255722 w 5966216"/>
              <a:gd name="connsiteY3" fmla="*/ 5397114 h 6864234"/>
              <a:gd name="connsiteX4" fmla="*/ 23258 w 5966216"/>
              <a:gd name="connsiteY4" fmla="*/ 6853882 h 6864234"/>
              <a:gd name="connsiteX5" fmla="*/ 0 w 5966216"/>
              <a:gd name="connsiteY5" fmla="*/ 6864234 h 6864234"/>
              <a:gd name="connsiteX6" fmla="*/ 0 w 5966216"/>
              <a:gd name="connsiteY6" fmla="*/ 0 h 6864234"/>
              <a:gd name="connsiteX0" fmla="*/ 0 w 6082481"/>
              <a:gd name="connsiteY0" fmla="*/ 0 h 6864234"/>
              <a:gd name="connsiteX1" fmla="*/ 4332103 w 6082481"/>
              <a:gd name="connsiteY1" fmla="*/ 0 h 6864234"/>
              <a:gd name="connsiteX2" fmla="*/ 5381967 w 6082481"/>
              <a:gd name="connsiteY2" fmla="*/ 3081973 h 6864234"/>
              <a:gd name="connsiteX3" fmla="*/ 1255722 w 6082481"/>
              <a:gd name="connsiteY3" fmla="*/ 5397114 h 6864234"/>
              <a:gd name="connsiteX4" fmla="*/ 23258 w 6082481"/>
              <a:gd name="connsiteY4" fmla="*/ 6853882 h 6864234"/>
              <a:gd name="connsiteX5" fmla="*/ 0 w 6082481"/>
              <a:gd name="connsiteY5" fmla="*/ 6864234 h 6864234"/>
              <a:gd name="connsiteX6" fmla="*/ 0 w 6082481"/>
              <a:gd name="connsiteY6" fmla="*/ 0 h 6864234"/>
              <a:gd name="connsiteX0" fmla="*/ 0 w 5931325"/>
              <a:gd name="connsiteY0" fmla="*/ 0 h 6864234"/>
              <a:gd name="connsiteX1" fmla="*/ 4332103 w 5931325"/>
              <a:gd name="connsiteY1" fmla="*/ 0 h 6864234"/>
              <a:gd name="connsiteX2" fmla="*/ 5381967 w 5931325"/>
              <a:gd name="connsiteY2" fmla="*/ 3081973 h 6864234"/>
              <a:gd name="connsiteX3" fmla="*/ 1255722 w 5931325"/>
              <a:gd name="connsiteY3" fmla="*/ 5397114 h 6864234"/>
              <a:gd name="connsiteX4" fmla="*/ 23258 w 5931325"/>
              <a:gd name="connsiteY4" fmla="*/ 6853882 h 6864234"/>
              <a:gd name="connsiteX5" fmla="*/ 0 w 5931325"/>
              <a:gd name="connsiteY5" fmla="*/ 6864234 h 6864234"/>
              <a:gd name="connsiteX6" fmla="*/ 0 w 5931325"/>
              <a:gd name="connsiteY6" fmla="*/ 0 h 6864234"/>
              <a:gd name="connsiteX0" fmla="*/ 0 w 5889724"/>
              <a:gd name="connsiteY0" fmla="*/ 0 h 6864234"/>
              <a:gd name="connsiteX1" fmla="*/ 4332103 w 5889724"/>
              <a:gd name="connsiteY1" fmla="*/ 0 h 6864234"/>
              <a:gd name="connsiteX2" fmla="*/ 5381967 w 5889724"/>
              <a:gd name="connsiteY2" fmla="*/ 3081973 h 6864234"/>
              <a:gd name="connsiteX3" fmla="*/ 1255722 w 5889724"/>
              <a:gd name="connsiteY3" fmla="*/ 5397114 h 6864234"/>
              <a:gd name="connsiteX4" fmla="*/ 23258 w 5889724"/>
              <a:gd name="connsiteY4" fmla="*/ 6853882 h 6864234"/>
              <a:gd name="connsiteX5" fmla="*/ 0 w 5889724"/>
              <a:gd name="connsiteY5" fmla="*/ 6864234 h 6864234"/>
              <a:gd name="connsiteX6" fmla="*/ 0 w 5889724"/>
              <a:gd name="connsiteY6" fmla="*/ 0 h 6864234"/>
              <a:gd name="connsiteX0" fmla="*/ 0 w 5740902"/>
              <a:gd name="connsiteY0" fmla="*/ 0 h 6864234"/>
              <a:gd name="connsiteX1" fmla="*/ 4332103 w 5740902"/>
              <a:gd name="connsiteY1" fmla="*/ 0 h 6864234"/>
              <a:gd name="connsiteX2" fmla="*/ 5381967 w 5740902"/>
              <a:gd name="connsiteY2" fmla="*/ 3081973 h 6864234"/>
              <a:gd name="connsiteX3" fmla="*/ 1255722 w 5740902"/>
              <a:gd name="connsiteY3" fmla="*/ 5397114 h 6864234"/>
              <a:gd name="connsiteX4" fmla="*/ 23258 w 5740902"/>
              <a:gd name="connsiteY4" fmla="*/ 6853882 h 6864234"/>
              <a:gd name="connsiteX5" fmla="*/ 0 w 5740902"/>
              <a:gd name="connsiteY5" fmla="*/ 6864234 h 6864234"/>
              <a:gd name="connsiteX6" fmla="*/ 0 w 5740902"/>
              <a:gd name="connsiteY6" fmla="*/ 0 h 6864234"/>
              <a:gd name="connsiteX0" fmla="*/ 0 w 5740902"/>
              <a:gd name="connsiteY0" fmla="*/ 0 h 6864234"/>
              <a:gd name="connsiteX1" fmla="*/ 4332103 w 5740902"/>
              <a:gd name="connsiteY1" fmla="*/ 0 h 6864234"/>
              <a:gd name="connsiteX2" fmla="*/ 5381967 w 5740902"/>
              <a:gd name="connsiteY2" fmla="*/ 3081973 h 6864234"/>
              <a:gd name="connsiteX3" fmla="*/ 1255722 w 5740902"/>
              <a:gd name="connsiteY3" fmla="*/ 5397114 h 6864234"/>
              <a:gd name="connsiteX4" fmla="*/ 23258 w 5740902"/>
              <a:gd name="connsiteY4" fmla="*/ 6853882 h 6864234"/>
              <a:gd name="connsiteX5" fmla="*/ 0 w 5740902"/>
              <a:gd name="connsiteY5" fmla="*/ 6864234 h 6864234"/>
              <a:gd name="connsiteX6" fmla="*/ 0 w 5740902"/>
              <a:gd name="connsiteY6" fmla="*/ 0 h 6864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0902" h="6864234">
                <a:moveTo>
                  <a:pt x="0" y="0"/>
                </a:moveTo>
                <a:lnTo>
                  <a:pt x="4332103" y="0"/>
                </a:lnTo>
                <a:cubicBezTo>
                  <a:pt x="5853562" y="252624"/>
                  <a:pt x="6038516" y="2295949"/>
                  <a:pt x="5381967" y="3081973"/>
                </a:cubicBezTo>
                <a:cubicBezTo>
                  <a:pt x="4243461" y="4444998"/>
                  <a:pt x="2032798" y="4069508"/>
                  <a:pt x="1255722" y="5397114"/>
                </a:cubicBezTo>
                <a:cubicBezTo>
                  <a:pt x="478646" y="6724720"/>
                  <a:pt x="320031" y="6708969"/>
                  <a:pt x="23258" y="6853882"/>
                </a:cubicBezTo>
                <a:lnTo>
                  <a:pt x="0" y="6864234"/>
                </a:lnTo>
                <a:lnTo>
                  <a:pt x="0" y="0"/>
                </a:lnTo>
                <a:close/>
              </a:path>
            </a:pathLst>
          </a:custGeom>
        </p:spPr>
        <p:txBody>
          <a:bodyPr/>
          <a:lstStyle/>
          <a:p>
            <a:endParaRPr lang="en-GB"/>
          </a:p>
        </p:txBody>
      </p:sp>
    </p:spTree>
    <p:extLst>
      <p:ext uri="{BB962C8B-B14F-4D97-AF65-F5344CB8AC3E}">
        <p14:creationId xmlns:p14="http://schemas.microsoft.com/office/powerpoint/2010/main" val="226640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0604393-9304-40B2-9EEE-A16970DB0A2E}"/>
              </a:ext>
            </a:extLst>
          </p:cNvPr>
          <p:cNvSpPr>
            <a:spLocks noGrp="1"/>
          </p:cNvSpPr>
          <p:nvPr>
            <p:ph type="pic" sz="quarter" idx="13"/>
          </p:nvPr>
        </p:nvSpPr>
        <p:spPr>
          <a:xfrm>
            <a:off x="8169288" y="895229"/>
            <a:ext cx="9138285" cy="6763986"/>
          </a:xfrm>
          <a:custGeom>
            <a:avLst/>
            <a:gdLst>
              <a:gd name="connsiteX0" fmla="*/ 6092190 w 6092190"/>
              <a:gd name="connsiteY0" fmla="*/ 0 h 4509324"/>
              <a:gd name="connsiteX1" fmla="*/ 6009366 w 6092190"/>
              <a:gd name="connsiteY1" fmla="*/ 4463311 h 4509324"/>
              <a:gd name="connsiteX2" fmla="*/ 0 w 6092190"/>
              <a:gd name="connsiteY2" fmla="*/ 4509324 h 4509324"/>
              <a:gd name="connsiteX3" fmla="*/ 230068 w 6092190"/>
              <a:gd name="connsiteY3" fmla="*/ 865054 h 4509324"/>
            </a:gdLst>
            <a:ahLst/>
            <a:cxnLst>
              <a:cxn ang="0">
                <a:pos x="connsiteX0" y="connsiteY0"/>
              </a:cxn>
              <a:cxn ang="0">
                <a:pos x="connsiteX1" y="connsiteY1"/>
              </a:cxn>
              <a:cxn ang="0">
                <a:pos x="connsiteX2" y="connsiteY2"/>
              </a:cxn>
              <a:cxn ang="0">
                <a:pos x="connsiteX3" y="connsiteY3"/>
              </a:cxn>
            </a:cxnLst>
            <a:rect l="l" t="t" r="r" b="b"/>
            <a:pathLst>
              <a:path w="6092190" h="4509324">
                <a:moveTo>
                  <a:pt x="6092190" y="0"/>
                </a:moveTo>
                <a:lnTo>
                  <a:pt x="6009366" y="4463311"/>
                </a:lnTo>
                <a:lnTo>
                  <a:pt x="0" y="4509324"/>
                </a:lnTo>
                <a:lnTo>
                  <a:pt x="230068" y="865054"/>
                </a:lnTo>
                <a:close/>
              </a:path>
            </a:pathLst>
          </a:custGeom>
          <a:solidFill>
            <a:schemeClr val="bg1">
              <a:lumMod val="95000"/>
            </a:schemeClr>
          </a:solidFill>
        </p:spPr>
        <p:txBody>
          <a:bodyPr wrap="square">
            <a:noAutofit/>
          </a:bodyPr>
          <a:lstStyle>
            <a:lvl1pPr>
              <a:defRPr>
                <a:latin typeface="Helvetica" panose="020B0604020202020204" pitchFamily="34" charset="0"/>
              </a:defRPr>
            </a:lvl1pPr>
          </a:lstStyle>
          <a:p>
            <a:endParaRPr lang="en-US" dirty="0"/>
          </a:p>
        </p:txBody>
      </p:sp>
    </p:spTree>
    <p:extLst>
      <p:ext uri="{BB962C8B-B14F-4D97-AF65-F5344CB8AC3E}">
        <p14:creationId xmlns:p14="http://schemas.microsoft.com/office/powerpoint/2010/main" val="4244244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8118A81B-7C56-45D5-AF39-A8C80F49C6FA}"/>
              </a:ext>
            </a:extLst>
          </p:cNvPr>
          <p:cNvSpPr>
            <a:spLocks noGrp="1"/>
          </p:cNvSpPr>
          <p:nvPr>
            <p:ph type="pic" sz="quarter" idx="10"/>
          </p:nvPr>
        </p:nvSpPr>
        <p:spPr>
          <a:xfrm>
            <a:off x="7089796" y="1760220"/>
            <a:ext cx="3368657" cy="7002780"/>
          </a:xfrm>
          <a:custGeom>
            <a:avLst/>
            <a:gdLst>
              <a:gd name="connsiteX0" fmla="*/ 252380 w 2245771"/>
              <a:gd name="connsiteY0" fmla="*/ 0 h 4668520"/>
              <a:gd name="connsiteX1" fmla="*/ 1993391 w 2245771"/>
              <a:gd name="connsiteY1" fmla="*/ 0 h 4668520"/>
              <a:gd name="connsiteX2" fmla="*/ 2245771 w 2245771"/>
              <a:gd name="connsiteY2" fmla="*/ 252380 h 4668520"/>
              <a:gd name="connsiteX3" fmla="*/ 2245771 w 2245771"/>
              <a:gd name="connsiteY3" fmla="*/ 4416140 h 4668520"/>
              <a:gd name="connsiteX4" fmla="*/ 1993391 w 2245771"/>
              <a:gd name="connsiteY4" fmla="*/ 4668520 h 4668520"/>
              <a:gd name="connsiteX5" fmla="*/ 252380 w 2245771"/>
              <a:gd name="connsiteY5" fmla="*/ 4668520 h 4668520"/>
              <a:gd name="connsiteX6" fmla="*/ 0 w 2245771"/>
              <a:gd name="connsiteY6" fmla="*/ 4416140 h 4668520"/>
              <a:gd name="connsiteX7" fmla="*/ 0 w 2245771"/>
              <a:gd name="connsiteY7" fmla="*/ 252380 h 4668520"/>
              <a:gd name="connsiteX8" fmla="*/ 252380 w 2245771"/>
              <a:gd name="connsiteY8" fmla="*/ 0 h 46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5771" h="4668520">
                <a:moveTo>
                  <a:pt x="252380" y="0"/>
                </a:moveTo>
                <a:lnTo>
                  <a:pt x="1993391" y="0"/>
                </a:lnTo>
                <a:cubicBezTo>
                  <a:pt x="2132777" y="0"/>
                  <a:pt x="2245771" y="112994"/>
                  <a:pt x="2245771" y="252380"/>
                </a:cubicBezTo>
                <a:lnTo>
                  <a:pt x="2245771" y="4416140"/>
                </a:lnTo>
                <a:cubicBezTo>
                  <a:pt x="2245771" y="4555526"/>
                  <a:pt x="2132777" y="4668520"/>
                  <a:pt x="1993391" y="4668520"/>
                </a:cubicBezTo>
                <a:lnTo>
                  <a:pt x="252380" y="4668520"/>
                </a:lnTo>
                <a:cubicBezTo>
                  <a:pt x="112994" y="4668520"/>
                  <a:pt x="0" y="4555526"/>
                  <a:pt x="0" y="4416140"/>
                </a:cubicBezTo>
                <a:lnTo>
                  <a:pt x="0" y="252380"/>
                </a:lnTo>
                <a:cubicBezTo>
                  <a:pt x="0" y="112994"/>
                  <a:pt x="112994" y="0"/>
                  <a:pt x="252380" y="0"/>
                </a:cubicBezTo>
                <a:close/>
              </a:path>
            </a:pathLst>
          </a:custGeom>
        </p:spPr>
      </p:sp>
    </p:spTree>
    <p:extLst>
      <p:ext uri="{BB962C8B-B14F-4D97-AF65-F5344CB8AC3E}">
        <p14:creationId xmlns:p14="http://schemas.microsoft.com/office/powerpoint/2010/main" val="1757398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60737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12977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92493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3502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046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920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15734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t>11/3/2025</a:t>
            </a:fld>
            <a:endParaRPr lang="en-US" dirty="0"/>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12712597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49" r:id="rId21"/>
    <p:sldLayoutId id="2147483658" r:id="rId2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0" userDrawn="1">
          <p15:clr>
            <a:srgbClr val="F26B43"/>
          </p15:clr>
        </p15:guide>
        <p15:guide id="2" pos="11160" userDrawn="1">
          <p15:clr>
            <a:srgbClr val="F26B43"/>
          </p15:clr>
        </p15:guide>
        <p15:guide id="3" orient="horz" pos="360" userDrawn="1">
          <p15:clr>
            <a:srgbClr val="F26B43"/>
          </p15:clr>
        </p15:guide>
        <p15:guide id="4" orient="horz" pos="6120" userDrawn="1">
          <p15:clr>
            <a:srgbClr val="F26B43"/>
          </p15:clr>
        </p15:guide>
        <p15:guide id="5" pos="5760" userDrawn="1">
          <p15:clr>
            <a:srgbClr val="F26B43"/>
          </p15:clr>
        </p15:guide>
        <p15:guide id="6" orient="horz" pos="3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6.xml"/><Relationship Id="rId4" Type="http://schemas.openxmlformats.org/officeDocument/2006/relationships/hyperlink" Target="https://www.bebo.cleaning/Join-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4.xml"/><Relationship Id="rId6" Type="http://schemas.openxmlformats.org/officeDocument/2006/relationships/image" Target="../media/image9.svg"/><Relationship Id="rId11"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jp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image" Target="../media/image14.jpeg"/><Relationship Id="rId1" Type="http://schemas.openxmlformats.org/officeDocument/2006/relationships/slideLayout" Target="../slideLayouts/slideLayout15.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9A1B2823-910A-497A-8131-61A6F9A8B09C}"/>
              </a:ext>
            </a:extLst>
          </p:cNvPr>
          <p:cNvSpPr/>
          <p:nvPr/>
        </p:nvSpPr>
        <p:spPr>
          <a:xfrm>
            <a:off x="-5626" y="-6179"/>
            <a:ext cx="18305984" cy="8532684"/>
          </a:xfrm>
          <a:custGeom>
            <a:avLst/>
            <a:gdLst>
              <a:gd name="connsiteX0" fmla="*/ 0 w 12192000"/>
              <a:gd name="connsiteY0" fmla="*/ 0 h 5581364"/>
              <a:gd name="connsiteX1" fmla="*/ 12192000 w 12192000"/>
              <a:gd name="connsiteY1" fmla="*/ 0 h 5581364"/>
              <a:gd name="connsiteX2" fmla="*/ 12192000 w 12192000"/>
              <a:gd name="connsiteY2" fmla="*/ 5443706 h 5581364"/>
              <a:gd name="connsiteX3" fmla="*/ 12099774 w 12192000"/>
              <a:gd name="connsiteY3" fmla="*/ 5475843 h 5581364"/>
              <a:gd name="connsiteX4" fmla="*/ 10960036 w 12192000"/>
              <a:gd name="connsiteY4" fmla="*/ 5481924 h 5581364"/>
              <a:gd name="connsiteX5" fmla="*/ 8344599 w 12192000"/>
              <a:gd name="connsiteY5" fmla="*/ 4648409 h 5581364"/>
              <a:gd name="connsiteX6" fmla="*/ 5182556 w 12192000"/>
              <a:gd name="connsiteY6" fmla="*/ 3398991 h 5581364"/>
              <a:gd name="connsiteX7" fmla="*/ 2452548 w 12192000"/>
              <a:gd name="connsiteY7" fmla="*/ 4225692 h 5581364"/>
              <a:gd name="connsiteX8" fmla="*/ 144530 w 12192000"/>
              <a:gd name="connsiteY8" fmla="*/ 3045273 h 5581364"/>
              <a:gd name="connsiteX9" fmla="*/ 0 w 12192000"/>
              <a:gd name="connsiteY9" fmla="*/ 3021508 h 5581364"/>
              <a:gd name="connsiteX0" fmla="*/ 0 w 12192000"/>
              <a:gd name="connsiteY0" fmla="*/ 0 h 5581364"/>
              <a:gd name="connsiteX1" fmla="*/ 12192000 w 12192000"/>
              <a:gd name="connsiteY1" fmla="*/ 0 h 5581364"/>
              <a:gd name="connsiteX2" fmla="*/ 12192000 w 12192000"/>
              <a:gd name="connsiteY2" fmla="*/ 5443706 h 5581364"/>
              <a:gd name="connsiteX3" fmla="*/ 12099774 w 12192000"/>
              <a:gd name="connsiteY3" fmla="*/ 5475843 h 5581364"/>
              <a:gd name="connsiteX4" fmla="*/ 10960036 w 12192000"/>
              <a:gd name="connsiteY4" fmla="*/ 5481924 h 5581364"/>
              <a:gd name="connsiteX5" fmla="*/ 8344599 w 12192000"/>
              <a:gd name="connsiteY5" fmla="*/ 4648409 h 5581364"/>
              <a:gd name="connsiteX6" fmla="*/ 5182556 w 12192000"/>
              <a:gd name="connsiteY6" fmla="*/ 3398991 h 5581364"/>
              <a:gd name="connsiteX7" fmla="*/ 2452548 w 12192000"/>
              <a:gd name="connsiteY7" fmla="*/ 4225692 h 5581364"/>
              <a:gd name="connsiteX8" fmla="*/ 251621 w 12192000"/>
              <a:gd name="connsiteY8" fmla="*/ 2905230 h 5581364"/>
              <a:gd name="connsiteX9" fmla="*/ 0 w 12192000"/>
              <a:gd name="connsiteY9" fmla="*/ 3021508 h 5581364"/>
              <a:gd name="connsiteX10" fmla="*/ 0 w 12192000"/>
              <a:gd name="connsiteY10" fmla="*/ 0 h 5581364"/>
              <a:gd name="connsiteX0" fmla="*/ 0 w 12192000"/>
              <a:gd name="connsiteY0" fmla="*/ 0 h 5581364"/>
              <a:gd name="connsiteX1" fmla="*/ 12192000 w 12192000"/>
              <a:gd name="connsiteY1" fmla="*/ 0 h 5581364"/>
              <a:gd name="connsiteX2" fmla="*/ 12192000 w 12192000"/>
              <a:gd name="connsiteY2" fmla="*/ 5443706 h 5581364"/>
              <a:gd name="connsiteX3" fmla="*/ 12099774 w 12192000"/>
              <a:gd name="connsiteY3" fmla="*/ 5475843 h 5581364"/>
              <a:gd name="connsiteX4" fmla="*/ 10960036 w 12192000"/>
              <a:gd name="connsiteY4" fmla="*/ 5481924 h 5581364"/>
              <a:gd name="connsiteX5" fmla="*/ 8344599 w 12192000"/>
              <a:gd name="connsiteY5" fmla="*/ 4648409 h 5581364"/>
              <a:gd name="connsiteX6" fmla="*/ 5182556 w 12192000"/>
              <a:gd name="connsiteY6" fmla="*/ 3398991 h 5581364"/>
              <a:gd name="connsiteX7" fmla="*/ 2452548 w 12192000"/>
              <a:gd name="connsiteY7" fmla="*/ 4225692 h 5581364"/>
              <a:gd name="connsiteX8" fmla="*/ 251621 w 12192000"/>
              <a:gd name="connsiteY8" fmla="*/ 2905230 h 5581364"/>
              <a:gd name="connsiteX9" fmla="*/ 0 w 12192000"/>
              <a:gd name="connsiteY9" fmla="*/ 0 h 5581364"/>
              <a:gd name="connsiteX0" fmla="*/ 44941 w 11940379"/>
              <a:gd name="connsiteY0" fmla="*/ 0 h 5688456"/>
              <a:gd name="connsiteX1" fmla="*/ 11940379 w 11940379"/>
              <a:gd name="connsiteY1" fmla="*/ 107092 h 5688456"/>
              <a:gd name="connsiteX2" fmla="*/ 11940379 w 11940379"/>
              <a:gd name="connsiteY2" fmla="*/ 5550798 h 5688456"/>
              <a:gd name="connsiteX3" fmla="*/ 11848153 w 11940379"/>
              <a:gd name="connsiteY3" fmla="*/ 5582935 h 5688456"/>
              <a:gd name="connsiteX4" fmla="*/ 10708415 w 11940379"/>
              <a:gd name="connsiteY4" fmla="*/ 5589016 h 5688456"/>
              <a:gd name="connsiteX5" fmla="*/ 8092978 w 11940379"/>
              <a:gd name="connsiteY5" fmla="*/ 4755501 h 5688456"/>
              <a:gd name="connsiteX6" fmla="*/ 4930935 w 11940379"/>
              <a:gd name="connsiteY6" fmla="*/ 3506083 h 5688456"/>
              <a:gd name="connsiteX7" fmla="*/ 2200927 w 11940379"/>
              <a:gd name="connsiteY7" fmla="*/ 4332784 h 5688456"/>
              <a:gd name="connsiteX8" fmla="*/ 0 w 11940379"/>
              <a:gd name="connsiteY8" fmla="*/ 3012322 h 5688456"/>
              <a:gd name="connsiteX9" fmla="*/ 44941 w 11940379"/>
              <a:gd name="connsiteY9" fmla="*/ 0 h 5688456"/>
              <a:gd name="connsiteX0" fmla="*/ 3751 w 11899189"/>
              <a:gd name="connsiteY0" fmla="*/ 0 h 5688456"/>
              <a:gd name="connsiteX1" fmla="*/ 11899189 w 11899189"/>
              <a:gd name="connsiteY1" fmla="*/ 107092 h 5688456"/>
              <a:gd name="connsiteX2" fmla="*/ 11899189 w 11899189"/>
              <a:gd name="connsiteY2" fmla="*/ 5550798 h 5688456"/>
              <a:gd name="connsiteX3" fmla="*/ 11806963 w 11899189"/>
              <a:gd name="connsiteY3" fmla="*/ 5582935 h 5688456"/>
              <a:gd name="connsiteX4" fmla="*/ 10667225 w 11899189"/>
              <a:gd name="connsiteY4" fmla="*/ 5589016 h 5688456"/>
              <a:gd name="connsiteX5" fmla="*/ 8051788 w 11899189"/>
              <a:gd name="connsiteY5" fmla="*/ 4755501 h 5688456"/>
              <a:gd name="connsiteX6" fmla="*/ 4889745 w 11899189"/>
              <a:gd name="connsiteY6" fmla="*/ 3506083 h 5688456"/>
              <a:gd name="connsiteX7" fmla="*/ 2159737 w 11899189"/>
              <a:gd name="connsiteY7" fmla="*/ 4332784 h 5688456"/>
              <a:gd name="connsiteX8" fmla="*/ 0 w 11899189"/>
              <a:gd name="connsiteY8" fmla="*/ 3012322 h 5688456"/>
              <a:gd name="connsiteX9" fmla="*/ 3751 w 11899189"/>
              <a:gd name="connsiteY9" fmla="*/ 0 h 5688456"/>
              <a:gd name="connsiteX0" fmla="*/ 3751 w 12203989"/>
              <a:gd name="connsiteY0" fmla="*/ 0 h 5688456"/>
              <a:gd name="connsiteX1" fmla="*/ 12203989 w 12203989"/>
              <a:gd name="connsiteY1" fmla="*/ 0 h 5688456"/>
              <a:gd name="connsiteX2" fmla="*/ 11899189 w 12203989"/>
              <a:gd name="connsiteY2" fmla="*/ 5550798 h 5688456"/>
              <a:gd name="connsiteX3" fmla="*/ 11806963 w 12203989"/>
              <a:gd name="connsiteY3" fmla="*/ 5582935 h 5688456"/>
              <a:gd name="connsiteX4" fmla="*/ 10667225 w 12203989"/>
              <a:gd name="connsiteY4" fmla="*/ 5589016 h 5688456"/>
              <a:gd name="connsiteX5" fmla="*/ 8051788 w 12203989"/>
              <a:gd name="connsiteY5" fmla="*/ 4755501 h 5688456"/>
              <a:gd name="connsiteX6" fmla="*/ 4889745 w 12203989"/>
              <a:gd name="connsiteY6" fmla="*/ 3506083 h 5688456"/>
              <a:gd name="connsiteX7" fmla="*/ 2159737 w 12203989"/>
              <a:gd name="connsiteY7" fmla="*/ 4332784 h 5688456"/>
              <a:gd name="connsiteX8" fmla="*/ 0 w 12203989"/>
              <a:gd name="connsiteY8" fmla="*/ 3012322 h 5688456"/>
              <a:gd name="connsiteX9" fmla="*/ 3751 w 12203989"/>
              <a:gd name="connsiteY9" fmla="*/ 0 h 5688456"/>
              <a:gd name="connsiteX0" fmla="*/ 3751 w 12203989"/>
              <a:gd name="connsiteY0" fmla="*/ 0 h 5688456"/>
              <a:gd name="connsiteX1" fmla="*/ 12203989 w 12203989"/>
              <a:gd name="connsiteY1" fmla="*/ 0 h 5688456"/>
              <a:gd name="connsiteX2" fmla="*/ 12195751 w 12203989"/>
              <a:gd name="connsiteY2" fmla="*/ 5451944 h 5688456"/>
              <a:gd name="connsiteX3" fmla="*/ 11806963 w 12203989"/>
              <a:gd name="connsiteY3" fmla="*/ 5582935 h 5688456"/>
              <a:gd name="connsiteX4" fmla="*/ 10667225 w 12203989"/>
              <a:gd name="connsiteY4" fmla="*/ 5589016 h 5688456"/>
              <a:gd name="connsiteX5" fmla="*/ 8051788 w 12203989"/>
              <a:gd name="connsiteY5" fmla="*/ 4755501 h 5688456"/>
              <a:gd name="connsiteX6" fmla="*/ 4889745 w 12203989"/>
              <a:gd name="connsiteY6" fmla="*/ 3506083 h 5688456"/>
              <a:gd name="connsiteX7" fmla="*/ 2159737 w 12203989"/>
              <a:gd name="connsiteY7" fmla="*/ 4332784 h 5688456"/>
              <a:gd name="connsiteX8" fmla="*/ 0 w 12203989"/>
              <a:gd name="connsiteY8" fmla="*/ 3012322 h 5688456"/>
              <a:gd name="connsiteX9" fmla="*/ 3751 w 12203989"/>
              <a:gd name="connsiteY9" fmla="*/ 0 h 56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3989" h="5688456">
                <a:moveTo>
                  <a:pt x="3751" y="0"/>
                </a:moveTo>
                <a:lnTo>
                  <a:pt x="12203989" y="0"/>
                </a:lnTo>
                <a:lnTo>
                  <a:pt x="12195751" y="5451944"/>
                </a:lnTo>
                <a:lnTo>
                  <a:pt x="11806963" y="5582935"/>
                </a:lnTo>
                <a:cubicBezTo>
                  <a:pt x="11525911" y="5678137"/>
                  <a:pt x="11190102" y="5760139"/>
                  <a:pt x="10667225" y="5589016"/>
                </a:cubicBezTo>
                <a:cubicBezTo>
                  <a:pt x="9272887" y="5132688"/>
                  <a:pt x="9876822" y="4346367"/>
                  <a:pt x="8051788" y="4755501"/>
                </a:cubicBezTo>
                <a:cubicBezTo>
                  <a:pt x="6226754" y="5164636"/>
                  <a:pt x="5836698" y="3692997"/>
                  <a:pt x="4889745" y="3506083"/>
                </a:cubicBezTo>
                <a:cubicBezTo>
                  <a:pt x="3942793" y="3319168"/>
                  <a:pt x="3360690" y="4390051"/>
                  <a:pt x="2159737" y="4332784"/>
                </a:cubicBezTo>
                <a:cubicBezTo>
                  <a:pt x="1183964" y="4286255"/>
                  <a:pt x="1005040" y="3241565"/>
                  <a:pt x="0" y="3012322"/>
                </a:cubicBezTo>
                <a:cubicBezTo>
                  <a:pt x="1250" y="2008215"/>
                  <a:pt x="2501" y="1004107"/>
                  <a:pt x="3751" y="0"/>
                </a:cubicBezTo>
                <a:close/>
              </a:path>
            </a:pathLst>
          </a:custGeom>
          <a:solidFill>
            <a:srgbClr val="F4DF4E"/>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pic>
        <p:nvPicPr>
          <p:cNvPr id="7" name="Picture Placeholder 6" descr="Hand typing on keyboard">
            <a:extLst>
              <a:ext uri="{FF2B5EF4-FFF2-40B4-BE49-F238E27FC236}">
                <a16:creationId xmlns:a16="http://schemas.microsoft.com/office/drawing/2014/main" id="{51920C0C-5F5A-422B-A33D-D61450B1EDD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5583" b="15583"/>
          <a:stretch/>
        </p:blipFill>
        <p:spPr/>
      </p:pic>
      <p:sp>
        <p:nvSpPr>
          <p:cNvPr id="10" name="TextBox 9">
            <a:extLst>
              <a:ext uri="{FF2B5EF4-FFF2-40B4-BE49-F238E27FC236}">
                <a16:creationId xmlns:a16="http://schemas.microsoft.com/office/drawing/2014/main" id="{CA8C290A-9932-410B-9504-39BFFD259FA9}"/>
              </a:ext>
            </a:extLst>
          </p:cNvPr>
          <p:cNvSpPr txBox="1"/>
          <p:nvPr/>
        </p:nvSpPr>
        <p:spPr>
          <a:xfrm>
            <a:off x="4034245" y="8526505"/>
            <a:ext cx="13449121" cy="1477328"/>
          </a:xfrm>
          <a:prstGeom prst="rect">
            <a:avLst/>
          </a:prstGeom>
          <a:noFill/>
        </p:spPr>
        <p:txBody>
          <a:bodyPr wrap="square" rtlCol="0">
            <a:spAutoFit/>
          </a:bodyPr>
          <a:lstStyle/>
          <a:p>
            <a:pPr algn="r"/>
            <a:r>
              <a:rPr lang="en-US" sz="8800" dirty="0">
                <a:solidFill>
                  <a:schemeClr val="bg1">
                    <a:lumMod val="65000"/>
                  </a:schemeClr>
                </a:solidFill>
                <a:latin typeface="Helvetica" panose="020B0604020202020204" pitchFamily="34" charset="0"/>
                <a:cs typeface="Helvetica" panose="020B0604020202020204" pitchFamily="34" charset="0"/>
              </a:rPr>
              <a:t>Be a TEAM Manager</a:t>
            </a:r>
          </a:p>
        </p:txBody>
      </p:sp>
      <p:sp>
        <p:nvSpPr>
          <p:cNvPr id="9" name="Callout Text">
            <a:extLst>
              <a:ext uri="{FF2B5EF4-FFF2-40B4-BE49-F238E27FC236}">
                <a16:creationId xmlns:a16="http://schemas.microsoft.com/office/drawing/2014/main" id="{CBFB4DD2-353E-4C59-B676-872BDBEDF7FB}"/>
              </a:ext>
            </a:extLst>
          </p:cNvPr>
          <p:cNvSpPr/>
          <p:nvPr/>
        </p:nvSpPr>
        <p:spPr>
          <a:xfrm>
            <a:off x="0" y="5927271"/>
            <a:ext cx="6300988" cy="3974837"/>
          </a:xfrm>
          <a:prstGeom prst="wedgeRectCallout">
            <a:avLst>
              <a:gd name="adj1" fmla="val 65512"/>
              <a:gd name="adj2" fmla="val -126228"/>
            </a:avLst>
          </a:prstGeom>
          <a:solidFill>
            <a:schemeClr val="bg1">
              <a:lumMod val="75000"/>
            </a:schemeClr>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2400" b="0" i="0" dirty="0">
              <a:solidFill>
                <a:schemeClr val="bg1"/>
              </a:solidFill>
              <a:effectLst/>
              <a:latin typeface="Raleway" pitchFamily="2" charset="0"/>
            </a:endParaRPr>
          </a:p>
          <a:p>
            <a:pPr algn="ctr"/>
            <a:endParaRPr lang="en-GB" sz="2400" b="0" i="0" dirty="0">
              <a:solidFill>
                <a:schemeClr val="bg1"/>
              </a:solidFill>
              <a:effectLst/>
              <a:latin typeface="Raleway" pitchFamily="2" charset="0"/>
            </a:endParaRPr>
          </a:p>
          <a:p>
            <a:pPr algn="ctr"/>
            <a:endParaRPr lang="en-GB" sz="2400" dirty="0">
              <a:solidFill>
                <a:schemeClr val="bg1"/>
              </a:solidFill>
              <a:latin typeface="Raleway" pitchFamily="2" charset="0"/>
            </a:endParaRPr>
          </a:p>
          <a:p>
            <a:pPr algn="ctr"/>
            <a:endParaRPr lang="en-GB" sz="2400" b="0" i="0" dirty="0">
              <a:solidFill>
                <a:schemeClr val="bg1"/>
              </a:solidFill>
              <a:effectLst/>
              <a:latin typeface="Raleway" pitchFamily="2" charset="0"/>
            </a:endParaRPr>
          </a:p>
          <a:p>
            <a:pPr algn="ctr"/>
            <a:r>
              <a:rPr lang="en-GB" sz="2400" b="0" i="0" dirty="0">
                <a:solidFill>
                  <a:schemeClr val="bg1"/>
                </a:solidFill>
                <a:effectLst/>
                <a:latin typeface="Raleway" pitchFamily="2" charset="0"/>
              </a:rPr>
              <a:t>If you do not want to be 'HANDS ON' directly carrying out the cleaning jobs, you can operate your business as a TEAM MANAGER. Simply source sub-contract cleaners and then oversee their work-load and profit handsomely.</a:t>
            </a:r>
            <a:endParaRPr lang="en-US" sz="2400" b="1" dirty="0">
              <a:solidFill>
                <a:schemeClr val="bg1"/>
              </a:solidFill>
              <a:latin typeface="Calibri" panose="020F0502020204030204" pitchFamily="34" charset="0"/>
              <a:cs typeface="Calibri" panose="020F0502020204030204" pitchFamily="34" charset="0"/>
            </a:endParaRPr>
          </a:p>
        </p:txBody>
      </p:sp>
      <p:pic>
        <p:nvPicPr>
          <p:cNvPr id="3" name="Picture 2" descr="A black background with white text&#10;&#10;Description automatically generated">
            <a:extLst>
              <a:ext uri="{FF2B5EF4-FFF2-40B4-BE49-F238E27FC236}">
                <a16:creationId xmlns:a16="http://schemas.microsoft.com/office/drawing/2014/main" id="{514F102E-0AF5-F306-F4F1-90ADBDD4B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6178" y="6270172"/>
            <a:ext cx="3535391" cy="1092436"/>
          </a:xfrm>
          <a:prstGeom prst="rect">
            <a:avLst/>
          </a:prstGeom>
        </p:spPr>
      </p:pic>
    </p:spTree>
    <p:extLst>
      <p:ext uri="{BB962C8B-B14F-4D97-AF65-F5344CB8AC3E}">
        <p14:creationId xmlns:p14="http://schemas.microsoft.com/office/powerpoint/2010/main" val="1029944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100"/>
                                        <p:tgtEl>
                                          <p:spTgt spid="5"/>
                                        </p:tgtEl>
                                      </p:cBhvr>
                                    </p:animEffect>
                                  </p:childTnLst>
                                </p:cTn>
                              </p:par>
                              <p:par>
                                <p:cTn id="8" presetID="2" presetClass="entr" presetSubtype="1" fill="hold" grpId="0" nodeType="withEffect">
                                  <p:stCondLst>
                                    <p:cond delay="10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750" fill="hold"/>
                                        <p:tgtEl>
                                          <p:spTgt spid="10"/>
                                        </p:tgtEl>
                                        <p:attrNameLst>
                                          <p:attrName>ppt_x</p:attrName>
                                        </p:attrNameLst>
                                      </p:cBhvr>
                                      <p:tavLst>
                                        <p:tav tm="0">
                                          <p:val>
                                            <p:strVal val="#ppt_x"/>
                                          </p:val>
                                        </p:tav>
                                        <p:tav tm="100000">
                                          <p:val>
                                            <p:strVal val="#ppt_x"/>
                                          </p:val>
                                        </p:tav>
                                      </p:tavLst>
                                    </p:anim>
                                    <p:anim calcmode="lin" valueType="num">
                                      <p:cBhvr additive="base">
                                        <p:cTn id="11"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Google Shape;349;p16">
            <a:extLst>
              <a:ext uri="{FF2B5EF4-FFF2-40B4-BE49-F238E27FC236}">
                <a16:creationId xmlns:a16="http://schemas.microsoft.com/office/drawing/2014/main" id="{8D769D66-D5B8-4B4B-B74E-C2E1D4A142A4}"/>
              </a:ext>
            </a:extLst>
          </p:cNvPr>
          <p:cNvSpPr/>
          <p:nvPr/>
        </p:nvSpPr>
        <p:spPr>
          <a:xfrm>
            <a:off x="6861404" y="2851177"/>
            <a:ext cx="4601123" cy="4601120"/>
          </a:xfrm>
          <a:prstGeom prst="ellipse">
            <a:avLst/>
          </a:prstGeom>
          <a:solidFill>
            <a:schemeClr val="bg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grpSp>
        <p:nvGrpSpPr>
          <p:cNvPr id="45" name="Group 44">
            <a:extLst>
              <a:ext uri="{FF2B5EF4-FFF2-40B4-BE49-F238E27FC236}">
                <a16:creationId xmlns:a16="http://schemas.microsoft.com/office/drawing/2014/main" id="{BD716094-EDC9-4F28-B36C-128360932B70}"/>
              </a:ext>
            </a:extLst>
          </p:cNvPr>
          <p:cNvGrpSpPr/>
          <p:nvPr/>
        </p:nvGrpSpPr>
        <p:grpSpPr>
          <a:xfrm>
            <a:off x="5321844" y="4506209"/>
            <a:ext cx="1328454" cy="1328454"/>
            <a:chOff x="3547896" y="3004139"/>
            <a:chExt cx="885636" cy="885636"/>
          </a:xfrm>
        </p:grpSpPr>
        <p:sp>
          <p:nvSpPr>
            <p:cNvPr id="25" name="Google Shape;1765;p61">
              <a:extLst>
                <a:ext uri="{FF2B5EF4-FFF2-40B4-BE49-F238E27FC236}">
                  <a16:creationId xmlns:a16="http://schemas.microsoft.com/office/drawing/2014/main" id="{61B82E76-84A7-4C0D-BD26-E7531A2153BD}"/>
                </a:ext>
              </a:extLst>
            </p:cNvPr>
            <p:cNvSpPr/>
            <p:nvPr/>
          </p:nvSpPr>
          <p:spPr>
            <a:xfrm>
              <a:off x="3547896" y="3004139"/>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26" name="Google Shape;1766;p61">
              <a:extLst>
                <a:ext uri="{FF2B5EF4-FFF2-40B4-BE49-F238E27FC236}">
                  <a16:creationId xmlns:a16="http://schemas.microsoft.com/office/drawing/2014/main" id="{6162A106-532E-42DD-AFB1-FEA51F6A92C6}"/>
                </a:ext>
              </a:extLst>
            </p:cNvPr>
            <p:cNvSpPr/>
            <p:nvPr/>
          </p:nvSpPr>
          <p:spPr>
            <a:xfrm>
              <a:off x="3684880" y="3141123"/>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03</a:t>
              </a:r>
              <a:endParaRPr sz="1800" dirty="0">
                <a:solidFill>
                  <a:srgbClr val="2B93C0"/>
                </a:solidFill>
                <a:latin typeface="Helvetica" panose="020B0604020202020204" pitchFamily="34" charset="0"/>
              </a:endParaRPr>
            </a:p>
          </p:txBody>
        </p:sp>
      </p:grpSp>
      <p:grpSp>
        <p:nvGrpSpPr>
          <p:cNvPr id="44" name="Group 43">
            <a:extLst>
              <a:ext uri="{FF2B5EF4-FFF2-40B4-BE49-F238E27FC236}">
                <a16:creationId xmlns:a16="http://schemas.microsoft.com/office/drawing/2014/main" id="{A0D11673-EBBF-4D7E-B4C5-0ADAE7D8623F}"/>
              </a:ext>
            </a:extLst>
          </p:cNvPr>
          <p:cNvGrpSpPr/>
          <p:nvPr/>
        </p:nvGrpSpPr>
        <p:grpSpPr>
          <a:xfrm>
            <a:off x="6389855" y="6920201"/>
            <a:ext cx="1328454" cy="1328454"/>
            <a:chOff x="4259903" y="4613467"/>
            <a:chExt cx="885636" cy="885636"/>
          </a:xfrm>
        </p:grpSpPr>
        <p:sp>
          <p:nvSpPr>
            <p:cNvPr id="28" name="Google Shape;1768;p61">
              <a:extLst>
                <a:ext uri="{FF2B5EF4-FFF2-40B4-BE49-F238E27FC236}">
                  <a16:creationId xmlns:a16="http://schemas.microsoft.com/office/drawing/2014/main" id="{BB98E574-DE09-4137-8BF8-4C92DCD291CE}"/>
                </a:ext>
              </a:extLst>
            </p:cNvPr>
            <p:cNvSpPr/>
            <p:nvPr/>
          </p:nvSpPr>
          <p:spPr>
            <a:xfrm>
              <a:off x="4259903" y="4613467"/>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29" name="Google Shape;1769;p61">
              <a:extLst>
                <a:ext uri="{FF2B5EF4-FFF2-40B4-BE49-F238E27FC236}">
                  <a16:creationId xmlns:a16="http://schemas.microsoft.com/office/drawing/2014/main" id="{674C7746-0484-42B7-AE94-292B72BFE529}"/>
                </a:ext>
              </a:extLst>
            </p:cNvPr>
            <p:cNvSpPr/>
            <p:nvPr/>
          </p:nvSpPr>
          <p:spPr>
            <a:xfrm>
              <a:off x="4396887" y="4750451"/>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05</a:t>
              </a:r>
              <a:endParaRPr sz="1800" dirty="0">
                <a:solidFill>
                  <a:srgbClr val="2B93C0"/>
                </a:solidFill>
                <a:latin typeface="Helvetica" panose="020B0604020202020204" pitchFamily="34" charset="0"/>
              </a:endParaRPr>
            </a:p>
          </p:txBody>
        </p:sp>
      </p:grpSp>
      <p:grpSp>
        <p:nvGrpSpPr>
          <p:cNvPr id="41" name="Group 40">
            <a:extLst>
              <a:ext uri="{FF2B5EF4-FFF2-40B4-BE49-F238E27FC236}">
                <a16:creationId xmlns:a16="http://schemas.microsoft.com/office/drawing/2014/main" id="{EDB8D99B-EC50-4786-A8E4-D3C511E43500}"/>
              </a:ext>
            </a:extLst>
          </p:cNvPr>
          <p:cNvGrpSpPr/>
          <p:nvPr/>
        </p:nvGrpSpPr>
        <p:grpSpPr>
          <a:xfrm>
            <a:off x="10470002" y="1888340"/>
            <a:ext cx="1328454" cy="1328454"/>
            <a:chOff x="6980001" y="1258893"/>
            <a:chExt cx="885636" cy="885636"/>
          </a:xfrm>
        </p:grpSpPr>
        <p:sp>
          <p:nvSpPr>
            <p:cNvPr id="31" name="Google Shape;1771;p61">
              <a:extLst>
                <a:ext uri="{FF2B5EF4-FFF2-40B4-BE49-F238E27FC236}">
                  <a16:creationId xmlns:a16="http://schemas.microsoft.com/office/drawing/2014/main" id="{584A6085-F95A-449E-A476-83C763F7B887}"/>
                </a:ext>
              </a:extLst>
            </p:cNvPr>
            <p:cNvSpPr/>
            <p:nvPr/>
          </p:nvSpPr>
          <p:spPr>
            <a:xfrm>
              <a:off x="6980001" y="1258893"/>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32" name="Google Shape;1772;p61">
              <a:extLst>
                <a:ext uri="{FF2B5EF4-FFF2-40B4-BE49-F238E27FC236}">
                  <a16:creationId xmlns:a16="http://schemas.microsoft.com/office/drawing/2014/main" id="{6AE39CA5-5274-4050-AA73-386A54DDAA10}"/>
                </a:ext>
              </a:extLst>
            </p:cNvPr>
            <p:cNvSpPr/>
            <p:nvPr/>
          </p:nvSpPr>
          <p:spPr>
            <a:xfrm>
              <a:off x="7116985" y="1395877"/>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02</a:t>
              </a:r>
              <a:endParaRPr sz="1800" dirty="0">
                <a:solidFill>
                  <a:srgbClr val="2B93C0"/>
                </a:solidFill>
                <a:latin typeface="Helvetica" panose="020B0604020202020204" pitchFamily="34" charset="0"/>
              </a:endParaRPr>
            </a:p>
          </p:txBody>
        </p:sp>
      </p:grpSp>
      <p:grpSp>
        <p:nvGrpSpPr>
          <p:cNvPr id="42" name="Group 41">
            <a:extLst>
              <a:ext uri="{FF2B5EF4-FFF2-40B4-BE49-F238E27FC236}">
                <a16:creationId xmlns:a16="http://schemas.microsoft.com/office/drawing/2014/main" id="{2D42AC42-0D6A-4D22-8483-18ACA87B5E44}"/>
              </a:ext>
            </a:extLst>
          </p:cNvPr>
          <p:cNvGrpSpPr/>
          <p:nvPr/>
        </p:nvGrpSpPr>
        <p:grpSpPr>
          <a:xfrm>
            <a:off x="11612643" y="4506209"/>
            <a:ext cx="1328454" cy="1328454"/>
            <a:chOff x="7741762" y="3004139"/>
            <a:chExt cx="885636" cy="885636"/>
          </a:xfrm>
        </p:grpSpPr>
        <p:sp>
          <p:nvSpPr>
            <p:cNvPr id="34" name="Google Shape;1774;p61">
              <a:extLst>
                <a:ext uri="{FF2B5EF4-FFF2-40B4-BE49-F238E27FC236}">
                  <a16:creationId xmlns:a16="http://schemas.microsoft.com/office/drawing/2014/main" id="{D1855AB7-24D1-4BA1-B15C-9E6FC352E46A}"/>
                </a:ext>
              </a:extLst>
            </p:cNvPr>
            <p:cNvSpPr/>
            <p:nvPr/>
          </p:nvSpPr>
          <p:spPr>
            <a:xfrm>
              <a:off x="7741762" y="3004139"/>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35" name="Google Shape;1775;p61">
              <a:extLst>
                <a:ext uri="{FF2B5EF4-FFF2-40B4-BE49-F238E27FC236}">
                  <a16:creationId xmlns:a16="http://schemas.microsoft.com/office/drawing/2014/main" id="{BE47A1BC-464E-4D54-8CCC-D984D35EC8B9}"/>
                </a:ext>
              </a:extLst>
            </p:cNvPr>
            <p:cNvSpPr/>
            <p:nvPr/>
          </p:nvSpPr>
          <p:spPr>
            <a:xfrm>
              <a:off x="7878746" y="3141123"/>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04</a:t>
              </a:r>
              <a:endParaRPr sz="1800" dirty="0">
                <a:solidFill>
                  <a:srgbClr val="2B93C0"/>
                </a:solidFill>
                <a:latin typeface="Helvetica" panose="020B0604020202020204" pitchFamily="34" charset="0"/>
              </a:endParaRPr>
            </a:p>
          </p:txBody>
        </p:sp>
      </p:grpSp>
      <p:grpSp>
        <p:nvGrpSpPr>
          <p:cNvPr id="43" name="Group 42">
            <a:extLst>
              <a:ext uri="{FF2B5EF4-FFF2-40B4-BE49-F238E27FC236}">
                <a16:creationId xmlns:a16="http://schemas.microsoft.com/office/drawing/2014/main" id="{EEC50873-9DEC-4774-AE51-C3690D4D4C05}"/>
              </a:ext>
            </a:extLst>
          </p:cNvPr>
          <p:cNvGrpSpPr/>
          <p:nvPr/>
        </p:nvGrpSpPr>
        <p:grpSpPr>
          <a:xfrm>
            <a:off x="10470002" y="6920201"/>
            <a:ext cx="1328454" cy="1328454"/>
            <a:chOff x="6980001" y="4613467"/>
            <a:chExt cx="885636" cy="885636"/>
          </a:xfrm>
        </p:grpSpPr>
        <p:sp>
          <p:nvSpPr>
            <p:cNvPr id="37" name="Google Shape;1777;p61">
              <a:extLst>
                <a:ext uri="{FF2B5EF4-FFF2-40B4-BE49-F238E27FC236}">
                  <a16:creationId xmlns:a16="http://schemas.microsoft.com/office/drawing/2014/main" id="{C752845D-5F91-4CF7-9D92-D4F8ED6827C2}"/>
                </a:ext>
              </a:extLst>
            </p:cNvPr>
            <p:cNvSpPr/>
            <p:nvPr/>
          </p:nvSpPr>
          <p:spPr>
            <a:xfrm>
              <a:off x="6980001" y="4613467"/>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38" name="Google Shape;1778;p61">
              <a:extLst>
                <a:ext uri="{FF2B5EF4-FFF2-40B4-BE49-F238E27FC236}">
                  <a16:creationId xmlns:a16="http://schemas.microsoft.com/office/drawing/2014/main" id="{22273030-65BF-41D3-9241-E67E7A91C1A7}"/>
                </a:ext>
              </a:extLst>
            </p:cNvPr>
            <p:cNvSpPr/>
            <p:nvPr/>
          </p:nvSpPr>
          <p:spPr>
            <a:xfrm>
              <a:off x="7116985" y="4750451"/>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06</a:t>
              </a:r>
              <a:endParaRPr sz="1800" dirty="0">
                <a:solidFill>
                  <a:srgbClr val="2B93C0"/>
                </a:solidFill>
                <a:latin typeface="Helvetica" panose="020B0604020202020204" pitchFamily="34" charset="0"/>
              </a:endParaRPr>
            </a:p>
          </p:txBody>
        </p:sp>
      </p:grpSp>
      <p:grpSp>
        <p:nvGrpSpPr>
          <p:cNvPr id="46" name="Group 45">
            <a:extLst>
              <a:ext uri="{FF2B5EF4-FFF2-40B4-BE49-F238E27FC236}">
                <a16:creationId xmlns:a16="http://schemas.microsoft.com/office/drawing/2014/main" id="{99E7850F-62C3-4A97-8B59-DFB6FC5444B3}"/>
              </a:ext>
            </a:extLst>
          </p:cNvPr>
          <p:cNvGrpSpPr/>
          <p:nvPr/>
        </p:nvGrpSpPr>
        <p:grpSpPr>
          <a:xfrm>
            <a:off x="6389855" y="1888340"/>
            <a:ext cx="1328454" cy="1328454"/>
            <a:chOff x="4259903" y="1258893"/>
            <a:chExt cx="885636" cy="885636"/>
          </a:xfrm>
        </p:grpSpPr>
        <p:sp>
          <p:nvSpPr>
            <p:cNvPr id="22" name="Google Shape;1762;p61">
              <a:extLst>
                <a:ext uri="{FF2B5EF4-FFF2-40B4-BE49-F238E27FC236}">
                  <a16:creationId xmlns:a16="http://schemas.microsoft.com/office/drawing/2014/main" id="{F073356D-780B-4F34-860B-3FD2AF141EFB}"/>
                </a:ext>
              </a:extLst>
            </p:cNvPr>
            <p:cNvSpPr/>
            <p:nvPr/>
          </p:nvSpPr>
          <p:spPr>
            <a:xfrm>
              <a:off x="4259903" y="1258893"/>
              <a:ext cx="885636" cy="8856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cs typeface="Helvetica" panose="020B0604020202020204" pitchFamily="34" charset="0"/>
                <a:sym typeface="Poppins SemiBold"/>
              </a:endParaRPr>
            </a:p>
          </p:txBody>
        </p:sp>
        <p:sp>
          <p:nvSpPr>
            <p:cNvPr id="23" name="Google Shape;1763;p61">
              <a:extLst>
                <a:ext uri="{FF2B5EF4-FFF2-40B4-BE49-F238E27FC236}">
                  <a16:creationId xmlns:a16="http://schemas.microsoft.com/office/drawing/2014/main" id="{69B5C2F6-D794-4BAA-B1A0-9A67F88D166D}"/>
                </a:ext>
              </a:extLst>
            </p:cNvPr>
            <p:cNvSpPr/>
            <p:nvPr/>
          </p:nvSpPr>
          <p:spPr>
            <a:xfrm>
              <a:off x="4396887" y="1395877"/>
              <a:ext cx="611667" cy="611667"/>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r>
                <a:rPr lang="en-US" sz="1800" dirty="0">
                  <a:solidFill>
                    <a:srgbClr val="2B93C0"/>
                  </a:solidFill>
                  <a:latin typeface="Helvetica" panose="020B0604020202020204" pitchFamily="34" charset="0"/>
                  <a:sym typeface="Poppins SemiBold"/>
                </a:rPr>
                <a:t>01</a:t>
              </a:r>
              <a:endParaRPr sz="1800" dirty="0">
                <a:solidFill>
                  <a:srgbClr val="2B93C0"/>
                </a:solidFill>
                <a:latin typeface="Helvetica" panose="020B0604020202020204" pitchFamily="34" charset="0"/>
              </a:endParaRPr>
            </a:p>
          </p:txBody>
        </p:sp>
      </p:grpSp>
      <p:pic>
        <p:nvPicPr>
          <p:cNvPr id="5" name="Picture 4" descr="A house with a check mark&#10;&#10;Description automatically generated">
            <a:extLst>
              <a:ext uri="{FF2B5EF4-FFF2-40B4-BE49-F238E27FC236}">
                <a16:creationId xmlns:a16="http://schemas.microsoft.com/office/drawing/2014/main" id="{F243D358-9C50-5BE5-DF68-7D83977DA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2265" y="3622885"/>
            <a:ext cx="2819400" cy="2828925"/>
          </a:xfrm>
          <a:prstGeom prst="rect">
            <a:avLst/>
          </a:prstGeom>
        </p:spPr>
      </p:pic>
      <p:pic>
        <p:nvPicPr>
          <p:cNvPr id="21" name="Picture 20" descr="A close up of a logo&#10;&#10;Description automatically generated">
            <a:extLst>
              <a:ext uri="{FF2B5EF4-FFF2-40B4-BE49-F238E27FC236}">
                <a16:creationId xmlns:a16="http://schemas.microsoft.com/office/drawing/2014/main" id="{B0866F5B-A0C7-80B8-127B-5553F82E0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1018" y="8248655"/>
            <a:ext cx="4302688" cy="1328455"/>
          </a:xfrm>
          <a:prstGeom prst="rect">
            <a:avLst/>
          </a:prstGeom>
        </p:spPr>
      </p:pic>
      <p:sp>
        <p:nvSpPr>
          <p:cNvPr id="24" name="TextBox 23">
            <a:extLst>
              <a:ext uri="{FF2B5EF4-FFF2-40B4-BE49-F238E27FC236}">
                <a16:creationId xmlns:a16="http://schemas.microsoft.com/office/drawing/2014/main" id="{1C93D492-744C-4B85-D734-DA9F744FA6F3}"/>
              </a:ext>
            </a:extLst>
          </p:cNvPr>
          <p:cNvSpPr txBox="1"/>
          <p:nvPr/>
        </p:nvSpPr>
        <p:spPr>
          <a:xfrm>
            <a:off x="5986070" y="485058"/>
            <a:ext cx="7013651" cy="523220"/>
          </a:xfrm>
          <a:prstGeom prst="rect">
            <a:avLst/>
          </a:prstGeom>
          <a:noFill/>
        </p:spPr>
        <p:txBody>
          <a:bodyPr wrap="square" rtlCol="0">
            <a:spAutoFit/>
          </a:bodyPr>
          <a:lstStyle/>
          <a:p>
            <a:r>
              <a:rPr lang="en-US" sz="2800" dirty="0">
                <a:solidFill>
                  <a:schemeClr val="bg1">
                    <a:lumMod val="50000"/>
                  </a:schemeClr>
                </a:solidFill>
                <a:latin typeface="Helvetica" panose="020B0604020202020204" pitchFamily="34" charset="0"/>
                <a:cs typeface="Helvetica" panose="020B0604020202020204" pitchFamily="34" charset="0"/>
              </a:rPr>
              <a:t>TEAM MANAGER – COORDINATOR</a:t>
            </a:r>
          </a:p>
        </p:txBody>
      </p:sp>
      <p:sp>
        <p:nvSpPr>
          <p:cNvPr id="27" name="TextBox 26">
            <a:extLst>
              <a:ext uri="{FF2B5EF4-FFF2-40B4-BE49-F238E27FC236}">
                <a16:creationId xmlns:a16="http://schemas.microsoft.com/office/drawing/2014/main" id="{909FA3C8-AD02-BE5D-8FFC-9AFA5044C75E}"/>
              </a:ext>
            </a:extLst>
          </p:cNvPr>
          <p:cNvSpPr txBox="1"/>
          <p:nvPr/>
        </p:nvSpPr>
        <p:spPr>
          <a:xfrm>
            <a:off x="13572185" y="968340"/>
            <a:ext cx="4252828" cy="1569660"/>
          </a:xfrm>
          <a:prstGeom prst="rect">
            <a:avLst/>
          </a:prstGeom>
          <a:noFill/>
        </p:spPr>
        <p:txBody>
          <a:bodyPr wrap="square" rtlCol="0">
            <a:spAutoFit/>
          </a:bodyPr>
          <a:lstStyle/>
          <a:p>
            <a:r>
              <a:rPr lang="en-GB" sz="2400" dirty="0">
                <a:solidFill>
                  <a:schemeClr val="bg1">
                    <a:lumMod val="50000"/>
                  </a:schemeClr>
                </a:solidFill>
                <a:latin typeface="Helvetica" panose="020B0604020202020204" pitchFamily="34" charset="0"/>
                <a:cs typeface="Helvetica" panose="020B0604020202020204" pitchFamily="34" charset="0"/>
              </a:rPr>
              <a:t>Imagine the income you could generate £££ if you had even a small team of cleaners doing work for you!</a:t>
            </a:r>
          </a:p>
        </p:txBody>
      </p:sp>
      <p:sp>
        <p:nvSpPr>
          <p:cNvPr id="30" name="TextBox 29">
            <a:extLst>
              <a:ext uri="{FF2B5EF4-FFF2-40B4-BE49-F238E27FC236}">
                <a16:creationId xmlns:a16="http://schemas.microsoft.com/office/drawing/2014/main" id="{CC3076F5-5DB9-33D2-73CB-2D09330F3F03}"/>
              </a:ext>
            </a:extLst>
          </p:cNvPr>
          <p:cNvSpPr txBox="1"/>
          <p:nvPr/>
        </p:nvSpPr>
        <p:spPr>
          <a:xfrm>
            <a:off x="510162" y="7118182"/>
            <a:ext cx="4665670" cy="646331"/>
          </a:xfrm>
          <a:prstGeom prst="rect">
            <a:avLst/>
          </a:prstGeom>
          <a:noFill/>
        </p:spPr>
        <p:txBody>
          <a:bodyPr wrap="square" rtlCol="0">
            <a:spAutoFit/>
          </a:bodyPr>
          <a:lstStyle/>
          <a:p>
            <a:r>
              <a:rPr lang="en-GB" sz="3600" dirty="0">
                <a:solidFill>
                  <a:schemeClr val="bg1">
                    <a:lumMod val="50000"/>
                  </a:schemeClr>
                </a:solidFill>
                <a:latin typeface="Helvetica" panose="020B0604020202020204" pitchFamily="34" charset="0"/>
                <a:cs typeface="Helvetica" panose="020B0604020202020204" pitchFamily="34" charset="0"/>
              </a:rPr>
              <a:t>JOIN US TODAY</a:t>
            </a:r>
          </a:p>
        </p:txBody>
      </p:sp>
      <p:sp>
        <p:nvSpPr>
          <p:cNvPr id="33" name="TextBox 32">
            <a:extLst>
              <a:ext uri="{FF2B5EF4-FFF2-40B4-BE49-F238E27FC236}">
                <a16:creationId xmlns:a16="http://schemas.microsoft.com/office/drawing/2014/main" id="{5603FA1B-C6D6-9880-BF9B-20DD33CC3BF5}"/>
              </a:ext>
            </a:extLst>
          </p:cNvPr>
          <p:cNvSpPr txBox="1"/>
          <p:nvPr/>
        </p:nvSpPr>
        <p:spPr>
          <a:xfrm>
            <a:off x="538738" y="7975017"/>
            <a:ext cx="4234493" cy="523220"/>
          </a:xfrm>
          <a:prstGeom prst="rect">
            <a:avLst/>
          </a:prstGeom>
          <a:noFill/>
        </p:spPr>
        <p:txBody>
          <a:bodyPr wrap="none" rtlCol="0">
            <a:spAutoFit/>
          </a:bodyPr>
          <a:lstStyle/>
          <a:p>
            <a:r>
              <a:rPr lang="en-GB" sz="2800" dirty="0">
                <a:hlinkClick r:id="rId4"/>
              </a:rPr>
              <a:t>www.bebo.cleaning/Join-us</a:t>
            </a:r>
            <a:endParaRPr lang="en-GB" sz="2800" dirty="0"/>
          </a:p>
        </p:txBody>
      </p:sp>
      <p:sp>
        <p:nvSpPr>
          <p:cNvPr id="3" name="TextBox 2">
            <a:extLst>
              <a:ext uri="{FF2B5EF4-FFF2-40B4-BE49-F238E27FC236}">
                <a16:creationId xmlns:a16="http://schemas.microsoft.com/office/drawing/2014/main" id="{1CEE4FD8-1130-9443-17C3-230164C34670}"/>
              </a:ext>
            </a:extLst>
          </p:cNvPr>
          <p:cNvSpPr txBox="1"/>
          <p:nvPr/>
        </p:nvSpPr>
        <p:spPr>
          <a:xfrm>
            <a:off x="538738" y="8747818"/>
            <a:ext cx="9144000" cy="584775"/>
          </a:xfrm>
          <a:prstGeom prst="rect">
            <a:avLst/>
          </a:prstGeom>
          <a:noFill/>
        </p:spPr>
        <p:txBody>
          <a:bodyPr wrap="square">
            <a:spAutoFit/>
          </a:bodyPr>
          <a:lstStyle/>
          <a:p>
            <a:r>
              <a:rPr lang="en-GB" sz="3200" dirty="0">
                <a:solidFill>
                  <a:schemeClr val="bg1">
                    <a:lumMod val="50000"/>
                  </a:schemeClr>
                </a:solidFill>
                <a:latin typeface="Helvetica" panose="020B0604020202020204" pitchFamily="34" charset="0"/>
                <a:cs typeface="Helvetica" panose="020B0604020202020204" pitchFamily="34" charset="0"/>
              </a:rPr>
              <a:t>07578 633484</a:t>
            </a:r>
          </a:p>
        </p:txBody>
      </p:sp>
    </p:spTree>
    <p:extLst>
      <p:ext uri="{BB962C8B-B14F-4D97-AF65-F5344CB8AC3E}">
        <p14:creationId xmlns:p14="http://schemas.microsoft.com/office/powerpoint/2010/main" val="385529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75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p:cTn id="19" dur="500" fill="hold"/>
                                        <p:tgtEl>
                                          <p:spTgt spid="41"/>
                                        </p:tgtEl>
                                        <p:attrNameLst>
                                          <p:attrName>ppt_w</p:attrName>
                                        </p:attrNameLst>
                                      </p:cBhvr>
                                      <p:tavLst>
                                        <p:tav tm="0">
                                          <p:val>
                                            <p:fltVal val="0"/>
                                          </p:val>
                                        </p:tav>
                                        <p:tav tm="100000">
                                          <p:val>
                                            <p:strVal val="#ppt_w"/>
                                          </p:val>
                                        </p:tav>
                                      </p:tavLst>
                                    </p:anim>
                                    <p:anim calcmode="lin" valueType="num">
                                      <p:cBhvr>
                                        <p:cTn id="20" dur="500" fill="hold"/>
                                        <p:tgtEl>
                                          <p:spTgt spid="41"/>
                                        </p:tgtEl>
                                        <p:attrNameLst>
                                          <p:attrName>ppt_h</p:attrName>
                                        </p:attrNameLst>
                                      </p:cBhvr>
                                      <p:tavLst>
                                        <p:tav tm="0">
                                          <p:val>
                                            <p:fltVal val="0"/>
                                          </p:val>
                                        </p:tav>
                                        <p:tav tm="100000">
                                          <p:val>
                                            <p:strVal val="#ppt_h"/>
                                          </p:val>
                                        </p:tav>
                                      </p:tavLst>
                                    </p:anim>
                                    <p:animEffect transition="in" filter="fade">
                                      <p:cBhvr>
                                        <p:cTn id="21" dur="500"/>
                                        <p:tgtEl>
                                          <p:spTgt spid="4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5"/>
                                        </p:tgtEl>
                                        <p:attrNameLst>
                                          <p:attrName>style.visibility</p:attrName>
                                        </p:attrNameLst>
                                      </p:cBhvr>
                                      <p:to>
                                        <p:strVal val="visible"/>
                                      </p:to>
                                    </p:set>
                                    <p:anim calcmode="lin" valueType="num">
                                      <p:cBhvr>
                                        <p:cTn id="26" dur="500" fill="hold"/>
                                        <p:tgtEl>
                                          <p:spTgt spid="45"/>
                                        </p:tgtEl>
                                        <p:attrNameLst>
                                          <p:attrName>ppt_w</p:attrName>
                                        </p:attrNameLst>
                                      </p:cBhvr>
                                      <p:tavLst>
                                        <p:tav tm="0">
                                          <p:val>
                                            <p:fltVal val="0"/>
                                          </p:val>
                                        </p:tav>
                                        <p:tav tm="100000">
                                          <p:val>
                                            <p:strVal val="#ppt_w"/>
                                          </p:val>
                                        </p:tav>
                                      </p:tavLst>
                                    </p:anim>
                                    <p:anim calcmode="lin" valueType="num">
                                      <p:cBhvr>
                                        <p:cTn id="27" dur="500" fill="hold"/>
                                        <p:tgtEl>
                                          <p:spTgt spid="45"/>
                                        </p:tgtEl>
                                        <p:attrNameLst>
                                          <p:attrName>ppt_h</p:attrName>
                                        </p:attrNameLst>
                                      </p:cBhvr>
                                      <p:tavLst>
                                        <p:tav tm="0">
                                          <p:val>
                                            <p:fltVal val="0"/>
                                          </p:val>
                                        </p:tav>
                                        <p:tav tm="100000">
                                          <p:val>
                                            <p:strVal val="#ppt_h"/>
                                          </p:val>
                                        </p:tav>
                                      </p:tavLst>
                                    </p:anim>
                                    <p:animEffect transition="in" filter="fade">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p:cTn id="33" dur="500" fill="hold"/>
                                        <p:tgtEl>
                                          <p:spTgt spid="42"/>
                                        </p:tgtEl>
                                        <p:attrNameLst>
                                          <p:attrName>ppt_w</p:attrName>
                                        </p:attrNameLst>
                                      </p:cBhvr>
                                      <p:tavLst>
                                        <p:tav tm="0">
                                          <p:val>
                                            <p:fltVal val="0"/>
                                          </p:val>
                                        </p:tav>
                                        <p:tav tm="100000">
                                          <p:val>
                                            <p:strVal val="#ppt_w"/>
                                          </p:val>
                                        </p:tav>
                                      </p:tavLst>
                                    </p:anim>
                                    <p:anim calcmode="lin" valueType="num">
                                      <p:cBhvr>
                                        <p:cTn id="34" dur="500" fill="hold"/>
                                        <p:tgtEl>
                                          <p:spTgt spid="42"/>
                                        </p:tgtEl>
                                        <p:attrNameLst>
                                          <p:attrName>ppt_h</p:attrName>
                                        </p:attrNameLst>
                                      </p:cBhvr>
                                      <p:tavLst>
                                        <p:tav tm="0">
                                          <p:val>
                                            <p:fltVal val="0"/>
                                          </p:val>
                                        </p:tav>
                                        <p:tav tm="100000">
                                          <p:val>
                                            <p:strVal val="#ppt_h"/>
                                          </p:val>
                                        </p:tav>
                                      </p:tavLst>
                                    </p:anim>
                                    <p:animEffect transition="in" filter="fade">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p:cTn id="40" dur="500" fill="hold"/>
                                        <p:tgtEl>
                                          <p:spTgt spid="44"/>
                                        </p:tgtEl>
                                        <p:attrNameLst>
                                          <p:attrName>ppt_w</p:attrName>
                                        </p:attrNameLst>
                                      </p:cBhvr>
                                      <p:tavLst>
                                        <p:tav tm="0">
                                          <p:val>
                                            <p:fltVal val="0"/>
                                          </p:val>
                                        </p:tav>
                                        <p:tav tm="100000">
                                          <p:val>
                                            <p:strVal val="#ppt_w"/>
                                          </p:val>
                                        </p:tav>
                                      </p:tavLst>
                                    </p:anim>
                                    <p:anim calcmode="lin" valueType="num">
                                      <p:cBhvr>
                                        <p:cTn id="41" dur="500" fill="hold"/>
                                        <p:tgtEl>
                                          <p:spTgt spid="44"/>
                                        </p:tgtEl>
                                        <p:attrNameLst>
                                          <p:attrName>ppt_h</p:attrName>
                                        </p:attrNameLst>
                                      </p:cBhvr>
                                      <p:tavLst>
                                        <p:tav tm="0">
                                          <p:val>
                                            <p:fltVal val="0"/>
                                          </p:val>
                                        </p:tav>
                                        <p:tav tm="100000">
                                          <p:val>
                                            <p:strVal val="#ppt_h"/>
                                          </p:val>
                                        </p:tav>
                                      </p:tavLst>
                                    </p:anim>
                                    <p:animEffect transition="in" filter="fade">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Effect transition="in" filter="fade">
                                      <p:cBhvr>
                                        <p:cTn id="49" dur="500"/>
                                        <p:tgtEl>
                                          <p:spTgt spid="43"/>
                                        </p:tgtEl>
                                      </p:cBhvr>
                                    </p:animEffect>
                                  </p:childTnLst>
                                </p:cTn>
                              </p:par>
                            </p:childTnLst>
                          </p:cTn>
                        </p:par>
                        <p:par>
                          <p:cTn id="50" fill="hold">
                            <p:stCondLst>
                              <p:cond delay="500"/>
                            </p:stCondLst>
                            <p:childTnLst>
                              <p:par>
                                <p:cTn id="51" presetID="2" presetClass="entr" presetSubtype="8"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750" fill="hold"/>
                                        <p:tgtEl>
                                          <p:spTgt spid="24"/>
                                        </p:tgtEl>
                                        <p:attrNameLst>
                                          <p:attrName>ppt_x</p:attrName>
                                        </p:attrNameLst>
                                      </p:cBhvr>
                                      <p:tavLst>
                                        <p:tav tm="0">
                                          <p:val>
                                            <p:strVal val="0-#ppt_w/2"/>
                                          </p:val>
                                        </p:tav>
                                        <p:tav tm="100000">
                                          <p:val>
                                            <p:strVal val="#ppt_x"/>
                                          </p:val>
                                        </p:tav>
                                      </p:tavLst>
                                    </p:anim>
                                    <p:anim calcmode="lin" valueType="num">
                                      <p:cBhvr additive="base">
                                        <p:cTn id="54" dur="7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762BFC93-AC5E-452E-931D-F9AD1D3B2258}"/>
              </a:ext>
            </a:extLst>
          </p:cNvPr>
          <p:cNvSpPr/>
          <p:nvPr/>
        </p:nvSpPr>
        <p:spPr>
          <a:xfrm>
            <a:off x="-17910" y="-35164"/>
            <a:ext cx="18323495" cy="10313813"/>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6532804 w 12192000"/>
              <a:gd name="connsiteY4" fmla="*/ 2953633 h 6858000"/>
              <a:gd name="connsiteX5" fmla="*/ 5576449 w 12192000"/>
              <a:gd name="connsiteY5" fmla="*/ 2809277 h 6858000"/>
              <a:gd name="connsiteX6" fmla="*/ 3785537 w 12192000"/>
              <a:gd name="connsiteY6" fmla="*/ 3359633 h 6858000"/>
              <a:gd name="connsiteX7" fmla="*/ 50330 w 12192000"/>
              <a:gd name="connsiteY7" fmla="*/ 910308 h 6858000"/>
              <a:gd name="connsiteX8" fmla="*/ 0 w 12192000"/>
              <a:gd name="connsiteY8" fmla="*/ 876832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6532804 w 12192000"/>
              <a:gd name="connsiteY4" fmla="*/ 2953633 h 6858000"/>
              <a:gd name="connsiteX5" fmla="*/ 3785537 w 12192000"/>
              <a:gd name="connsiteY5" fmla="*/ 335963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218854 w 12192000"/>
              <a:gd name="connsiteY4" fmla="*/ 4734808 h 6858000"/>
              <a:gd name="connsiteX5" fmla="*/ 3785537 w 12192000"/>
              <a:gd name="connsiteY5" fmla="*/ 335963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218854 w 12192000"/>
              <a:gd name="connsiteY4" fmla="*/ 4734808 h 6858000"/>
              <a:gd name="connsiteX5" fmla="*/ 3785537 w 12192000"/>
              <a:gd name="connsiteY5" fmla="*/ 335963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218854 w 12192000"/>
              <a:gd name="connsiteY4" fmla="*/ 4734808 h 6858000"/>
              <a:gd name="connsiteX5" fmla="*/ 3690287 w 12192000"/>
              <a:gd name="connsiteY5" fmla="*/ 334058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218854 w 12192000"/>
              <a:gd name="connsiteY4" fmla="*/ 4734808 h 6858000"/>
              <a:gd name="connsiteX5" fmla="*/ 3690287 w 12192000"/>
              <a:gd name="connsiteY5" fmla="*/ 334058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180754 w 12192000"/>
              <a:gd name="connsiteY4" fmla="*/ 4630033 h 6858000"/>
              <a:gd name="connsiteX5" fmla="*/ 3690287 w 12192000"/>
              <a:gd name="connsiteY5" fmla="*/ 3340583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180754 w 12192000"/>
              <a:gd name="connsiteY4" fmla="*/ 4630033 h 6858000"/>
              <a:gd name="connsiteX5" fmla="*/ 3518837 w 12192000"/>
              <a:gd name="connsiteY5" fmla="*/ 310245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180754 w 12192000"/>
              <a:gd name="connsiteY4" fmla="*/ 4630033 h 6858000"/>
              <a:gd name="connsiteX5" fmla="*/ 3518837 w 12192000"/>
              <a:gd name="connsiteY5" fmla="*/ 310245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180754 w 12192000"/>
              <a:gd name="connsiteY4" fmla="*/ 4630033 h 6858000"/>
              <a:gd name="connsiteX5" fmla="*/ 3423587 w 12192000"/>
              <a:gd name="connsiteY5" fmla="*/ 3159608 h 6858000"/>
              <a:gd name="connsiteX6" fmla="*/ 50330 w 12192000"/>
              <a:gd name="connsiteY6" fmla="*/ 910308 h 6858000"/>
              <a:gd name="connsiteX7" fmla="*/ 0 w 12192000"/>
              <a:gd name="connsiteY7" fmla="*/ 876832 h 6858000"/>
              <a:gd name="connsiteX8" fmla="*/ 0 w 12192000"/>
              <a:gd name="connsiteY8"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12191997 w 12192000"/>
              <a:gd name="connsiteY3" fmla="*/ 6858000 h 6858000"/>
              <a:gd name="connsiteX4" fmla="*/ 9180754 w 12192000"/>
              <a:gd name="connsiteY4" fmla="*/ 4630033 h 6858000"/>
              <a:gd name="connsiteX5" fmla="*/ 3423587 w 12192000"/>
              <a:gd name="connsiteY5" fmla="*/ 3159608 h 6858000"/>
              <a:gd name="connsiteX6" fmla="*/ 50330 w 12192000"/>
              <a:gd name="connsiteY6" fmla="*/ 910308 h 6858000"/>
              <a:gd name="connsiteX7" fmla="*/ 0 w 12192000"/>
              <a:gd name="connsiteY7" fmla="*/ 0 h 6858000"/>
              <a:gd name="connsiteX0" fmla="*/ 16345 w 12208345"/>
              <a:gd name="connsiteY0" fmla="*/ 0 h 6858000"/>
              <a:gd name="connsiteX1" fmla="*/ 12208345 w 12208345"/>
              <a:gd name="connsiteY1" fmla="*/ 0 h 6858000"/>
              <a:gd name="connsiteX2" fmla="*/ 12208345 w 12208345"/>
              <a:gd name="connsiteY2" fmla="*/ 6858000 h 6858000"/>
              <a:gd name="connsiteX3" fmla="*/ 12208342 w 12208345"/>
              <a:gd name="connsiteY3" fmla="*/ 6858000 h 6858000"/>
              <a:gd name="connsiteX4" fmla="*/ 9197099 w 12208345"/>
              <a:gd name="connsiteY4" fmla="*/ 4630033 h 6858000"/>
              <a:gd name="connsiteX5" fmla="*/ 3439932 w 12208345"/>
              <a:gd name="connsiteY5" fmla="*/ 3159608 h 6858000"/>
              <a:gd name="connsiteX6" fmla="*/ 0 w 12208345"/>
              <a:gd name="connsiteY6" fmla="*/ 710283 h 6858000"/>
              <a:gd name="connsiteX7" fmla="*/ 16345 w 12208345"/>
              <a:gd name="connsiteY7" fmla="*/ 0 h 6858000"/>
              <a:gd name="connsiteX0" fmla="*/ 16345 w 12208345"/>
              <a:gd name="connsiteY0" fmla="*/ 0 h 6858000"/>
              <a:gd name="connsiteX1" fmla="*/ 12208345 w 12208345"/>
              <a:gd name="connsiteY1" fmla="*/ 0 h 6858000"/>
              <a:gd name="connsiteX2" fmla="*/ 12208345 w 12208345"/>
              <a:gd name="connsiteY2" fmla="*/ 6858000 h 6858000"/>
              <a:gd name="connsiteX3" fmla="*/ 12208342 w 12208345"/>
              <a:gd name="connsiteY3" fmla="*/ 6858000 h 6858000"/>
              <a:gd name="connsiteX4" fmla="*/ 9197099 w 12208345"/>
              <a:gd name="connsiteY4" fmla="*/ 4630033 h 6858000"/>
              <a:gd name="connsiteX5" fmla="*/ 3439932 w 12208345"/>
              <a:gd name="connsiteY5" fmla="*/ 3159608 h 6858000"/>
              <a:gd name="connsiteX6" fmla="*/ 0 w 12208345"/>
              <a:gd name="connsiteY6" fmla="*/ 710283 h 6858000"/>
              <a:gd name="connsiteX7" fmla="*/ 16345 w 12208345"/>
              <a:gd name="connsiteY7" fmla="*/ 0 h 6858000"/>
              <a:gd name="connsiteX0" fmla="*/ 16345 w 12208345"/>
              <a:gd name="connsiteY0" fmla="*/ 0 h 6858000"/>
              <a:gd name="connsiteX1" fmla="*/ 12208345 w 12208345"/>
              <a:gd name="connsiteY1" fmla="*/ 0 h 6858000"/>
              <a:gd name="connsiteX2" fmla="*/ 12208345 w 12208345"/>
              <a:gd name="connsiteY2" fmla="*/ 6858000 h 6858000"/>
              <a:gd name="connsiteX3" fmla="*/ 12208342 w 12208345"/>
              <a:gd name="connsiteY3" fmla="*/ 6858000 h 6858000"/>
              <a:gd name="connsiteX4" fmla="*/ 9197099 w 12208345"/>
              <a:gd name="connsiteY4" fmla="*/ 4630033 h 6858000"/>
              <a:gd name="connsiteX5" fmla="*/ 3582807 w 12208345"/>
              <a:gd name="connsiteY5" fmla="*/ 3369158 h 6858000"/>
              <a:gd name="connsiteX6" fmla="*/ 0 w 12208345"/>
              <a:gd name="connsiteY6" fmla="*/ 710283 h 6858000"/>
              <a:gd name="connsiteX7" fmla="*/ 16345 w 12208345"/>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582807 w 12227392"/>
              <a:gd name="connsiteY5" fmla="*/ 33691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582807 w 12227392"/>
              <a:gd name="connsiteY5" fmla="*/ 33691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582807 w 12227392"/>
              <a:gd name="connsiteY5" fmla="*/ 33691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4421007 w 12227392"/>
              <a:gd name="connsiteY5" fmla="*/ 36739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925707 w 12227392"/>
              <a:gd name="connsiteY5" fmla="*/ 3550133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868557 w 12227392"/>
              <a:gd name="connsiteY5" fmla="*/ 34834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868557 w 12227392"/>
              <a:gd name="connsiteY5" fmla="*/ 3483458 h 6858000"/>
              <a:gd name="connsiteX6" fmla="*/ 0 w 12227392"/>
              <a:gd name="connsiteY6" fmla="*/ 710283 h 6858000"/>
              <a:gd name="connsiteX7" fmla="*/ 16345 w 12227392"/>
              <a:gd name="connsiteY7" fmla="*/ 0 h 6858000"/>
              <a:gd name="connsiteX0" fmla="*/ 16345 w 12227392"/>
              <a:gd name="connsiteY0" fmla="*/ 0 h 6858000"/>
              <a:gd name="connsiteX1" fmla="*/ 12208345 w 12227392"/>
              <a:gd name="connsiteY1" fmla="*/ 0 h 6858000"/>
              <a:gd name="connsiteX2" fmla="*/ 12208345 w 12227392"/>
              <a:gd name="connsiteY2" fmla="*/ 6858000 h 6858000"/>
              <a:gd name="connsiteX3" fmla="*/ 12227392 w 12227392"/>
              <a:gd name="connsiteY3" fmla="*/ 6705600 h 6858000"/>
              <a:gd name="connsiteX4" fmla="*/ 9197099 w 12227392"/>
              <a:gd name="connsiteY4" fmla="*/ 4630033 h 6858000"/>
              <a:gd name="connsiteX5" fmla="*/ 3868557 w 12227392"/>
              <a:gd name="connsiteY5" fmla="*/ 3483458 h 6858000"/>
              <a:gd name="connsiteX6" fmla="*/ 0 w 12227392"/>
              <a:gd name="connsiteY6" fmla="*/ 710283 h 6858000"/>
              <a:gd name="connsiteX7" fmla="*/ 16345 w 12227392"/>
              <a:gd name="connsiteY7" fmla="*/ 0 h 68580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868557 w 12227392"/>
              <a:gd name="connsiteY4" fmla="*/ 3483458 h 6705600"/>
              <a:gd name="connsiteX5" fmla="*/ 0 w 12227392"/>
              <a:gd name="connsiteY5" fmla="*/ 71028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573282 w 12227392"/>
              <a:gd name="connsiteY4" fmla="*/ 3178658 h 6705600"/>
              <a:gd name="connsiteX5" fmla="*/ 0 w 12227392"/>
              <a:gd name="connsiteY5" fmla="*/ 71028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045744 w 12227392"/>
              <a:gd name="connsiteY4" fmla="*/ 3190381 h 6705600"/>
              <a:gd name="connsiteX5" fmla="*/ 0 w 12227392"/>
              <a:gd name="connsiteY5" fmla="*/ 71028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045744 w 12227392"/>
              <a:gd name="connsiteY4" fmla="*/ 3190381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045744 w 12227392"/>
              <a:gd name="connsiteY4" fmla="*/ 3190381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045744 w 12227392"/>
              <a:gd name="connsiteY4" fmla="*/ 3190381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197099 w 12227392"/>
              <a:gd name="connsiteY3" fmla="*/ 4630033 h 6705600"/>
              <a:gd name="connsiteX4" fmla="*/ 3280206 w 12227392"/>
              <a:gd name="connsiteY4" fmla="*/ 3237273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455006 w 12227392"/>
              <a:gd name="connsiteY3" fmla="*/ 4747264 h 6705600"/>
              <a:gd name="connsiteX4" fmla="*/ 3280206 w 12227392"/>
              <a:gd name="connsiteY4" fmla="*/ 3237273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455006 w 12227392"/>
              <a:gd name="connsiteY3" fmla="*/ 4747264 h 6705600"/>
              <a:gd name="connsiteX4" fmla="*/ 3280206 w 12227392"/>
              <a:gd name="connsiteY4" fmla="*/ 3237273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455006 w 12227392"/>
              <a:gd name="connsiteY3" fmla="*/ 4747264 h 6705600"/>
              <a:gd name="connsiteX4" fmla="*/ 3280206 w 12227392"/>
              <a:gd name="connsiteY4" fmla="*/ 3237273 h 6705600"/>
              <a:gd name="connsiteX5" fmla="*/ 0 w 12227392"/>
              <a:gd name="connsiteY5" fmla="*/ 522713 h 6705600"/>
              <a:gd name="connsiteX6" fmla="*/ 16345 w 12227392"/>
              <a:gd name="connsiteY6" fmla="*/ 0 h 6705600"/>
              <a:gd name="connsiteX0" fmla="*/ 16345 w 12227392"/>
              <a:gd name="connsiteY0" fmla="*/ 0 h 6705600"/>
              <a:gd name="connsiteX1" fmla="*/ 12208345 w 12227392"/>
              <a:gd name="connsiteY1" fmla="*/ 0 h 6705600"/>
              <a:gd name="connsiteX2" fmla="*/ 12227392 w 12227392"/>
              <a:gd name="connsiteY2" fmla="*/ 6705600 h 6705600"/>
              <a:gd name="connsiteX3" fmla="*/ 9337775 w 12227392"/>
              <a:gd name="connsiteY3" fmla="*/ 4747264 h 6705600"/>
              <a:gd name="connsiteX4" fmla="*/ 3280206 w 12227392"/>
              <a:gd name="connsiteY4" fmla="*/ 3237273 h 6705600"/>
              <a:gd name="connsiteX5" fmla="*/ 0 w 12227392"/>
              <a:gd name="connsiteY5" fmla="*/ 522713 h 6705600"/>
              <a:gd name="connsiteX6" fmla="*/ 16345 w 12227392"/>
              <a:gd name="connsiteY6" fmla="*/ 0 h 6705600"/>
              <a:gd name="connsiteX0" fmla="*/ 16345 w 12227392"/>
              <a:gd name="connsiteY0" fmla="*/ 152400 h 6858000"/>
              <a:gd name="connsiteX1" fmla="*/ 12220068 w 12227392"/>
              <a:gd name="connsiteY1" fmla="*/ 0 h 6858000"/>
              <a:gd name="connsiteX2" fmla="*/ 12227392 w 12227392"/>
              <a:gd name="connsiteY2" fmla="*/ 6858000 h 6858000"/>
              <a:gd name="connsiteX3" fmla="*/ 9337775 w 12227392"/>
              <a:gd name="connsiteY3" fmla="*/ 4899664 h 6858000"/>
              <a:gd name="connsiteX4" fmla="*/ 3280206 w 12227392"/>
              <a:gd name="connsiteY4" fmla="*/ 3389673 h 6858000"/>
              <a:gd name="connsiteX5" fmla="*/ 0 w 12227392"/>
              <a:gd name="connsiteY5" fmla="*/ 675113 h 6858000"/>
              <a:gd name="connsiteX6" fmla="*/ 16345 w 12227392"/>
              <a:gd name="connsiteY6" fmla="*/ 152400 h 6858000"/>
              <a:gd name="connsiteX0" fmla="*/ 4622 w 12227392"/>
              <a:gd name="connsiteY0" fmla="*/ 0 h 6881446"/>
              <a:gd name="connsiteX1" fmla="*/ 12220068 w 12227392"/>
              <a:gd name="connsiteY1" fmla="*/ 23446 h 6881446"/>
              <a:gd name="connsiteX2" fmla="*/ 12227392 w 12227392"/>
              <a:gd name="connsiteY2" fmla="*/ 6881446 h 6881446"/>
              <a:gd name="connsiteX3" fmla="*/ 9337775 w 12227392"/>
              <a:gd name="connsiteY3" fmla="*/ 4923110 h 6881446"/>
              <a:gd name="connsiteX4" fmla="*/ 3280206 w 12227392"/>
              <a:gd name="connsiteY4" fmla="*/ 3413119 h 6881446"/>
              <a:gd name="connsiteX5" fmla="*/ 0 w 12227392"/>
              <a:gd name="connsiteY5" fmla="*/ 698559 h 6881446"/>
              <a:gd name="connsiteX6" fmla="*/ 4622 w 12227392"/>
              <a:gd name="connsiteY6" fmla="*/ 0 h 6881446"/>
              <a:gd name="connsiteX0" fmla="*/ 4622 w 12227392"/>
              <a:gd name="connsiteY0" fmla="*/ 0 h 6881446"/>
              <a:gd name="connsiteX1" fmla="*/ 12220068 w 12227392"/>
              <a:gd name="connsiteY1" fmla="*/ 0 h 6881446"/>
              <a:gd name="connsiteX2" fmla="*/ 12227392 w 12227392"/>
              <a:gd name="connsiteY2" fmla="*/ 6881446 h 6881446"/>
              <a:gd name="connsiteX3" fmla="*/ 9337775 w 12227392"/>
              <a:gd name="connsiteY3" fmla="*/ 4923110 h 6881446"/>
              <a:gd name="connsiteX4" fmla="*/ 3280206 w 12227392"/>
              <a:gd name="connsiteY4" fmla="*/ 3413119 h 6881446"/>
              <a:gd name="connsiteX5" fmla="*/ 0 w 12227392"/>
              <a:gd name="connsiteY5" fmla="*/ 698559 h 6881446"/>
              <a:gd name="connsiteX6" fmla="*/ 4622 w 12227392"/>
              <a:gd name="connsiteY6" fmla="*/ 0 h 6881446"/>
              <a:gd name="connsiteX0" fmla="*/ 4622 w 12227392"/>
              <a:gd name="connsiteY0" fmla="*/ 0 h 6881446"/>
              <a:gd name="connsiteX1" fmla="*/ 12220068 w 12227392"/>
              <a:gd name="connsiteY1" fmla="*/ 0 h 6881446"/>
              <a:gd name="connsiteX2" fmla="*/ 12227392 w 12227392"/>
              <a:gd name="connsiteY2" fmla="*/ 6881446 h 6881446"/>
              <a:gd name="connsiteX3" fmla="*/ 9337775 w 12227392"/>
              <a:gd name="connsiteY3" fmla="*/ 4923110 h 6881446"/>
              <a:gd name="connsiteX4" fmla="*/ 3385714 w 12227392"/>
              <a:gd name="connsiteY4" fmla="*/ 3377950 h 6881446"/>
              <a:gd name="connsiteX5" fmla="*/ 0 w 12227392"/>
              <a:gd name="connsiteY5" fmla="*/ 698559 h 6881446"/>
              <a:gd name="connsiteX6" fmla="*/ 4622 w 12227392"/>
              <a:gd name="connsiteY6" fmla="*/ 0 h 6881446"/>
              <a:gd name="connsiteX0" fmla="*/ 4622 w 12227392"/>
              <a:gd name="connsiteY0" fmla="*/ 0 h 6881446"/>
              <a:gd name="connsiteX1" fmla="*/ 12220068 w 12227392"/>
              <a:gd name="connsiteY1" fmla="*/ 0 h 6881446"/>
              <a:gd name="connsiteX2" fmla="*/ 12227392 w 12227392"/>
              <a:gd name="connsiteY2" fmla="*/ 6881446 h 6881446"/>
              <a:gd name="connsiteX3" fmla="*/ 9337775 w 12227392"/>
              <a:gd name="connsiteY3" fmla="*/ 4923110 h 6881446"/>
              <a:gd name="connsiteX4" fmla="*/ 3432607 w 12227392"/>
              <a:gd name="connsiteY4" fmla="*/ 3366227 h 6881446"/>
              <a:gd name="connsiteX5" fmla="*/ 0 w 12227392"/>
              <a:gd name="connsiteY5" fmla="*/ 698559 h 6881446"/>
              <a:gd name="connsiteX6" fmla="*/ 4622 w 12227392"/>
              <a:gd name="connsiteY6" fmla="*/ 0 h 6881446"/>
              <a:gd name="connsiteX0" fmla="*/ 4622 w 12227392"/>
              <a:gd name="connsiteY0" fmla="*/ 0 h 6881446"/>
              <a:gd name="connsiteX1" fmla="*/ 12220068 w 12227392"/>
              <a:gd name="connsiteY1" fmla="*/ 0 h 6881446"/>
              <a:gd name="connsiteX2" fmla="*/ 12227392 w 12227392"/>
              <a:gd name="connsiteY2" fmla="*/ 6881446 h 6881446"/>
              <a:gd name="connsiteX3" fmla="*/ 9337775 w 12227392"/>
              <a:gd name="connsiteY3" fmla="*/ 4923110 h 6881446"/>
              <a:gd name="connsiteX4" fmla="*/ 3432607 w 12227392"/>
              <a:gd name="connsiteY4" fmla="*/ 3366227 h 6881446"/>
              <a:gd name="connsiteX5" fmla="*/ 0 w 12227392"/>
              <a:gd name="connsiteY5" fmla="*/ 698559 h 6881446"/>
              <a:gd name="connsiteX6" fmla="*/ 4622 w 12227392"/>
              <a:gd name="connsiteY6" fmla="*/ 0 h 6881446"/>
              <a:gd name="connsiteX0" fmla="*/ 4622 w 13127783"/>
              <a:gd name="connsiteY0" fmla="*/ 0 h 7355521"/>
              <a:gd name="connsiteX1" fmla="*/ 12220068 w 13127783"/>
              <a:gd name="connsiteY1" fmla="*/ 0 h 7355521"/>
              <a:gd name="connsiteX2" fmla="*/ 12229470 w 13127783"/>
              <a:gd name="connsiteY2" fmla="*/ 6713957 h 7355521"/>
              <a:gd name="connsiteX3" fmla="*/ 12227392 w 13127783"/>
              <a:gd name="connsiteY3" fmla="*/ 6881446 h 7355521"/>
              <a:gd name="connsiteX4" fmla="*/ 9337775 w 13127783"/>
              <a:gd name="connsiteY4" fmla="*/ 4923110 h 7355521"/>
              <a:gd name="connsiteX5" fmla="*/ 3432607 w 13127783"/>
              <a:gd name="connsiteY5" fmla="*/ 3366227 h 7355521"/>
              <a:gd name="connsiteX6" fmla="*/ 0 w 13127783"/>
              <a:gd name="connsiteY6" fmla="*/ 698559 h 7355521"/>
              <a:gd name="connsiteX7" fmla="*/ 4622 w 13127783"/>
              <a:gd name="connsiteY7" fmla="*/ 0 h 7355521"/>
              <a:gd name="connsiteX0" fmla="*/ 4622 w 13127783"/>
              <a:gd name="connsiteY0" fmla="*/ 0 h 7352077"/>
              <a:gd name="connsiteX1" fmla="*/ 12220068 w 13127783"/>
              <a:gd name="connsiteY1" fmla="*/ 0 h 7352077"/>
              <a:gd name="connsiteX2" fmla="*/ 12229470 w 13127783"/>
              <a:gd name="connsiteY2" fmla="*/ 6713957 h 7352077"/>
              <a:gd name="connsiteX3" fmla="*/ 12100643 w 13127783"/>
              <a:gd name="connsiteY3" fmla="*/ 6872392 h 7352077"/>
              <a:gd name="connsiteX4" fmla="*/ 9337775 w 13127783"/>
              <a:gd name="connsiteY4" fmla="*/ 4923110 h 7352077"/>
              <a:gd name="connsiteX5" fmla="*/ 3432607 w 13127783"/>
              <a:gd name="connsiteY5" fmla="*/ 3366227 h 7352077"/>
              <a:gd name="connsiteX6" fmla="*/ 0 w 13127783"/>
              <a:gd name="connsiteY6" fmla="*/ 698559 h 7352077"/>
              <a:gd name="connsiteX7" fmla="*/ 4622 w 13127783"/>
              <a:gd name="connsiteY7" fmla="*/ 0 h 7352077"/>
              <a:gd name="connsiteX0" fmla="*/ 4622 w 13125431"/>
              <a:gd name="connsiteY0" fmla="*/ 0 h 7433836"/>
              <a:gd name="connsiteX1" fmla="*/ 12220068 w 13125431"/>
              <a:gd name="connsiteY1" fmla="*/ 0 h 7433836"/>
              <a:gd name="connsiteX2" fmla="*/ 12220416 w 13125431"/>
              <a:gd name="connsiteY2" fmla="*/ 6840705 h 7433836"/>
              <a:gd name="connsiteX3" fmla="*/ 12100643 w 13125431"/>
              <a:gd name="connsiteY3" fmla="*/ 6872392 h 7433836"/>
              <a:gd name="connsiteX4" fmla="*/ 9337775 w 13125431"/>
              <a:gd name="connsiteY4" fmla="*/ 4923110 h 7433836"/>
              <a:gd name="connsiteX5" fmla="*/ 3432607 w 13125431"/>
              <a:gd name="connsiteY5" fmla="*/ 3366227 h 7433836"/>
              <a:gd name="connsiteX6" fmla="*/ 0 w 13125431"/>
              <a:gd name="connsiteY6" fmla="*/ 698559 h 7433836"/>
              <a:gd name="connsiteX7" fmla="*/ 4622 w 13125431"/>
              <a:gd name="connsiteY7" fmla="*/ 0 h 7433836"/>
              <a:gd name="connsiteX0" fmla="*/ 4622 w 13125431"/>
              <a:gd name="connsiteY0" fmla="*/ 0 h 7433836"/>
              <a:gd name="connsiteX1" fmla="*/ 12220068 w 13125431"/>
              <a:gd name="connsiteY1" fmla="*/ 0 h 7433836"/>
              <a:gd name="connsiteX2" fmla="*/ 12220416 w 13125431"/>
              <a:gd name="connsiteY2" fmla="*/ 6840705 h 7433836"/>
              <a:gd name="connsiteX3" fmla="*/ 12100643 w 13125431"/>
              <a:gd name="connsiteY3" fmla="*/ 6872392 h 7433836"/>
              <a:gd name="connsiteX4" fmla="*/ 9337775 w 13125431"/>
              <a:gd name="connsiteY4" fmla="*/ 4923110 h 7433836"/>
              <a:gd name="connsiteX5" fmla="*/ 3432607 w 13125431"/>
              <a:gd name="connsiteY5" fmla="*/ 3366227 h 7433836"/>
              <a:gd name="connsiteX6" fmla="*/ 0 w 13125431"/>
              <a:gd name="connsiteY6" fmla="*/ 698559 h 7433836"/>
              <a:gd name="connsiteX7" fmla="*/ 4622 w 13125431"/>
              <a:gd name="connsiteY7" fmla="*/ 0 h 7433836"/>
              <a:gd name="connsiteX0" fmla="*/ 4622 w 12351356"/>
              <a:gd name="connsiteY0" fmla="*/ 0 h 7433836"/>
              <a:gd name="connsiteX1" fmla="*/ 12220068 w 12351356"/>
              <a:gd name="connsiteY1" fmla="*/ 0 h 7433836"/>
              <a:gd name="connsiteX2" fmla="*/ 12220416 w 12351356"/>
              <a:gd name="connsiteY2" fmla="*/ 6840705 h 7433836"/>
              <a:gd name="connsiteX3" fmla="*/ 12100643 w 12351356"/>
              <a:gd name="connsiteY3" fmla="*/ 6872392 h 7433836"/>
              <a:gd name="connsiteX4" fmla="*/ 9337775 w 12351356"/>
              <a:gd name="connsiteY4" fmla="*/ 4923110 h 7433836"/>
              <a:gd name="connsiteX5" fmla="*/ 3432607 w 12351356"/>
              <a:gd name="connsiteY5" fmla="*/ 3366227 h 7433836"/>
              <a:gd name="connsiteX6" fmla="*/ 0 w 12351356"/>
              <a:gd name="connsiteY6" fmla="*/ 698559 h 7433836"/>
              <a:gd name="connsiteX7" fmla="*/ 4622 w 12351356"/>
              <a:gd name="connsiteY7" fmla="*/ 0 h 7433836"/>
              <a:gd name="connsiteX0" fmla="*/ 4622 w 12334610"/>
              <a:gd name="connsiteY0" fmla="*/ 0 h 7416752"/>
              <a:gd name="connsiteX1" fmla="*/ 12220068 w 12334610"/>
              <a:gd name="connsiteY1" fmla="*/ 0 h 7416752"/>
              <a:gd name="connsiteX2" fmla="*/ 12220416 w 12334610"/>
              <a:gd name="connsiteY2" fmla="*/ 6840705 h 7416752"/>
              <a:gd name="connsiteX3" fmla="*/ 12074266 w 12334610"/>
              <a:gd name="connsiteY3" fmla="*/ 6819638 h 7416752"/>
              <a:gd name="connsiteX4" fmla="*/ 9337775 w 12334610"/>
              <a:gd name="connsiteY4" fmla="*/ 4923110 h 7416752"/>
              <a:gd name="connsiteX5" fmla="*/ 3432607 w 12334610"/>
              <a:gd name="connsiteY5" fmla="*/ 3366227 h 7416752"/>
              <a:gd name="connsiteX6" fmla="*/ 0 w 12334610"/>
              <a:gd name="connsiteY6" fmla="*/ 698559 h 7416752"/>
              <a:gd name="connsiteX7" fmla="*/ 4622 w 12334610"/>
              <a:gd name="connsiteY7" fmla="*/ 0 h 7416752"/>
              <a:gd name="connsiteX0" fmla="*/ 4622 w 12303414"/>
              <a:gd name="connsiteY0" fmla="*/ 0 h 7430925"/>
              <a:gd name="connsiteX1" fmla="*/ 12220068 w 12303414"/>
              <a:gd name="connsiteY1" fmla="*/ 0 h 7430925"/>
              <a:gd name="connsiteX2" fmla="*/ 12220416 w 12303414"/>
              <a:gd name="connsiteY2" fmla="*/ 6840705 h 7430925"/>
              <a:gd name="connsiteX3" fmla="*/ 12021512 w 12303414"/>
              <a:gd name="connsiteY3" fmla="*/ 6863599 h 7430925"/>
              <a:gd name="connsiteX4" fmla="*/ 9337775 w 12303414"/>
              <a:gd name="connsiteY4" fmla="*/ 4923110 h 7430925"/>
              <a:gd name="connsiteX5" fmla="*/ 3432607 w 12303414"/>
              <a:gd name="connsiteY5" fmla="*/ 3366227 h 7430925"/>
              <a:gd name="connsiteX6" fmla="*/ 0 w 12303414"/>
              <a:gd name="connsiteY6" fmla="*/ 698559 h 7430925"/>
              <a:gd name="connsiteX7" fmla="*/ 4622 w 12303414"/>
              <a:gd name="connsiteY7" fmla="*/ 0 h 7430925"/>
              <a:gd name="connsiteX0" fmla="*/ 4622 w 12220416"/>
              <a:gd name="connsiteY0" fmla="*/ 0 h 6930473"/>
              <a:gd name="connsiteX1" fmla="*/ 12220068 w 12220416"/>
              <a:gd name="connsiteY1" fmla="*/ 0 h 6930473"/>
              <a:gd name="connsiteX2" fmla="*/ 12220416 w 12220416"/>
              <a:gd name="connsiteY2" fmla="*/ 6840705 h 6930473"/>
              <a:gd name="connsiteX3" fmla="*/ 12021512 w 12220416"/>
              <a:gd name="connsiteY3" fmla="*/ 6863599 h 6930473"/>
              <a:gd name="connsiteX4" fmla="*/ 9337775 w 12220416"/>
              <a:gd name="connsiteY4" fmla="*/ 4923110 h 6930473"/>
              <a:gd name="connsiteX5" fmla="*/ 3432607 w 12220416"/>
              <a:gd name="connsiteY5" fmla="*/ 3366227 h 6930473"/>
              <a:gd name="connsiteX6" fmla="*/ 0 w 12220416"/>
              <a:gd name="connsiteY6" fmla="*/ 698559 h 6930473"/>
              <a:gd name="connsiteX7" fmla="*/ 4622 w 12220416"/>
              <a:gd name="connsiteY7" fmla="*/ 0 h 6930473"/>
              <a:gd name="connsiteX0" fmla="*/ 4622 w 12220416"/>
              <a:gd name="connsiteY0" fmla="*/ 0 h 6840705"/>
              <a:gd name="connsiteX1" fmla="*/ 12220068 w 12220416"/>
              <a:gd name="connsiteY1" fmla="*/ 0 h 6840705"/>
              <a:gd name="connsiteX2" fmla="*/ 12220416 w 12220416"/>
              <a:gd name="connsiteY2" fmla="*/ 6840705 h 6840705"/>
              <a:gd name="connsiteX3" fmla="*/ 11590689 w 12220416"/>
              <a:gd name="connsiteY3" fmla="*/ 6309683 h 6840705"/>
              <a:gd name="connsiteX4" fmla="*/ 9337775 w 12220416"/>
              <a:gd name="connsiteY4" fmla="*/ 4923110 h 6840705"/>
              <a:gd name="connsiteX5" fmla="*/ 3432607 w 12220416"/>
              <a:gd name="connsiteY5" fmla="*/ 3366227 h 6840705"/>
              <a:gd name="connsiteX6" fmla="*/ 0 w 12220416"/>
              <a:gd name="connsiteY6" fmla="*/ 698559 h 6840705"/>
              <a:gd name="connsiteX7" fmla="*/ 4622 w 12220416"/>
              <a:gd name="connsiteY7" fmla="*/ 0 h 6840705"/>
              <a:gd name="connsiteX0" fmla="*/ 4622 w 12220416"/>
              <a:gd name="connsiteY0" fmla="*/ 0 h 6922294"/>
              <a:gd name="connsiteX1" fmla="*/ 12220068 w 12220416"/>
              <a:gd name="connsiteY1" fmla="*/ 0 h 6922294"/>
              <a:gd name="connsiteX2" fmla="*/ 12220416 w 12220416"/>
              <a:gd name="connsiteY2" fmla="*/ 6840705 h 6922294"/>
              <a:gd name="connsiteX3" fmla="*/ 11766535 w 12220416"/>
              <a:gd name="connsiteY3" fmla="*/ 6854806 h 6922294"/>
              <a:gd name="connsiteX4" fmla="*/ 9337775 w 12220416"/>
              <a:gd name="connsiteY4" fmla="*/ 4923110 h 6922294"/>
              <a:gd name="connsiteX5" fmla="*/ 3432607 w 12220416"/>
              <a:gd name="connsiteY5" fmla="*/ 3366227 h 6922294"/>
              <a:gd name="connsiteX6" fmla="*/ 0 w 12220416"/>
              <a:gd name="connsiteY6" fmla="*/ 698559 h 6922294"/>
              <a:gd name="connsiteX7" fmla="*/ 4622 w 12220416"/>
              <a:gd name="connsiteY7" fmla="*/ 0 h 6922294"/>
              <a:gd name="connsiteX0" fmla="*/ 4622 w 12220416"/>
              <a:gd name="connsiteY0" fmla="*/ 0 h 6996797"/>
              <a:gd name="connsiteX1" fmla="*/ 12220068 w 12220416"/>
              <a:gd name="connsiteY1" fmla="*/ 0 h 6996797"/>
              <a:gd name="connsiteX2" fmla="*/ 12220416 w 12220416"/>
              <a:gd name="connsiteY2" fmla="*/ 6840705 h 6996797"/>
              <a:gd name="connsiteX3" fmla="*/ 11766535 w 12220416"/>
              <a:gd name="connsiteY3" fmla="*/ 6854806 h 6996797"/>
              <a:gd name="connsiteX4" fmla="*/ 9337775 w 12220416"/>
              <a:gd name="connsiteY4" fmla="*/ 4923110 h 6996797"/>
              <a:gd name="connsiteX5" fmla="*/ 3432607 w 12220416"/>
              <a:gd name="connsiteY5" fmla="*/ 3366227 h 6996797"/>
              <a:gd name="connsiteX6" fmla="*/ 0 w 12220416"/>
              <a:gd name="connsiteY6" fmla="*/ 698559 h 6996797"/>
              <a:gd name="connsiteX7" fmla="*/ 4622 w 12220416"/>
              <a:gd name="connsiteY7" fmla="*/ 0 h 6996797"/>
              <a:gd name="connsiteX0" fmla="*/ 4622 w 12220416"/>
              <a:gd name="connsiteY0" fmla="*/ 0 h 6981050"/>
              <a:gd name="connsiteX1" fmla="*/ 12220068 w 12220416"/>
              <a:gd name="connsiteY1" fmla="*/ 0 h 6981050"/>
              <a:gd name="connsiteX2" fmla="*/ 12220416 w 12220416"/>
              <a:gd name="connsiteY2" fmla="*/ 6840705 h 6981050"/>
              <a:gd name="connsiteX3" fmla="*/ 11766535 w 12220416"/>
              <a:gd name="connsiteY3" fmla="*/ 6854806 h 6981050"/>
              <a:gd name="connsiteX4" fmla="*/ 9337775 w 12220416"/>
              <a:gd name="connsiteY4" fmla="*/ 4923110 h 6981050"/>
              <a:gd name="connsiteX5" fmla="*/ 3432607 w 12220416"/>
              <a:gd name="connsiteY5" fmla="*/ 3366227 h 6981050"/>
              <a:gd name="connsiteX6" fmla="*/ 0 w 12220416"/>
              <a:gd name="connsiteY6" fmla="*/ 698559 h 6981050"/>
              <a:gd name="connsiteX7" fmla="*/ 4622 w 12220416"/>
              <a:gd name="connsiteY7" fmla="*/ 0 h 6981050"/>
              <a:gd name="connsiteX0" fmla="*/ 4622 w 12220416"/>
              <a:gd name="connsiteY0" fmla="*/ 0 h 6989943"/>
              <a:gd name="connsiteX1" fmla="*/ 12220068 w 12220416"/>
              <a:gd name="connsiteY1" fmla="*/ 0 h 6989943"/>
              <a:gd name="connsiteX2" fmla="*/ 12220416 w 12220416"/>
              <a:gd name="connsiteY2" fmla="*/ 6875875 h 6989943"/>
              <a:gd name="connsiteX3" fmla="*/ 11766535 w 12220416"/>
              <a:gd name="connsiteY3" fmla="*/ 6854806 h 6989943"/>
              <a:gd name="connsiteX4" fmla="*/ 9337775 w 12220416"/>
              <a:gd name="connsiteY4" fmla="*/ 4923110 h 6989943"/>
              <a:gd name="connsiteX5" fmla="*/ 3432607 w 12220416"/>
              <a:gd name="connsiteY5" fmla="*/ 3366227 h 6989943"/>
              <a:gd name="connsiteX6" fmla="*/ 0 w 12220416"/>
              <a:gd name="connsiteY6" fmla="*/ 698559 h 6989943"/>
              <a:gd name="connsiteX7" fmla="*/ 4622 w 12220416"/>
              <a:gd name="connsiteY7" fmla="*/ 0 h 6989943"/>
              <a:gd name="connsiteX0" fmla="*/ 4622 w 12220416"/>
              <a:gd name="connsiteY0" fmla="*/ 0 h 6875875"/>
              <a:gd name="connsiteX1" fmla="*/ 12220068 w 12220416"/>
              <a:gd name="connsiteY1" fmla="*/ 0 h 6875875"/>
              <a:gd name="connsiteX2" fmla="*/ 12220416 w 12220416"/>
              <a:gd name="connsiteY2" fmla="*/ 6875875 h 6875875"/>
              <a:gd name="connsiteX3" fmla="*/ 11766535 w 12220416"/>
              <a:gd name="connsiteY3" fmla="*/ 6854806 h 6875875"/>
              <a:gd name="connsiteX4" fmla="*/ 9337775 w 12220416"/>
              <a:gd name="connsiteY4" fmla="*/ 4923110 h 6875875"/>
              <a:gd name="connsiteX5" fmla="*/ 3432607 w 12220416"/>
              <a:gd name="connsiteY5" fmla="*/ 3366227 h 6875875"/>
              <a:gd name="connsiteX6" fmla="*/ 0 w 12220416"/>
              <a:gd name="connsiteY6" fmla="*/ 698559 h 6875875"/>
              <a:gd name="connsiteX7" fmla="*/ 4622 w 12220416"/>
              <a:gd name="connsiteY7" fmla="*/ 0 h 6875875"/>
              <a:gd name="connsiteX0" fmla="*/ 4622 w 12220416"/>
              <a:gd name="connsiteY0" fmla="*/ 0 h 6882024"/>
              <a:gd name="connsiteX1" fmla="*/ 12220068 w 12220416"/>
              <a:gd name="connsiteY1" fmla="*/ 0 h 6882024"/>
              <a:gd name="connsiteX2" fmla="*/ 12220416 w 12220416"/>
              <a:gd name="connsiteY2" fmla="*/ 6875875 h 6882024"/>
              <a:gd name="connsiteX3" fmla="*/ 11792912 w 12220416"/>
              <a:gd name="connsiteY3" fmla="*/ 6872391 h 6882024"/>
              <a:gd name="connsiteX4" fmla="*/ 9337775 w 12220416"/>
              <a:gd name="connsiteY4" fmla="*/ 4923110 h 6882024"/>
              <a:gd name="connsiteX5" fmla="*/ 3432607 w 12220416"/>
              <a:gd name="connsiteY5" fmla="*/ 3366227 h 6882024"/>
              <a:gd name="connsiteX6" fmla="*/ 0 w 12220416"/>
              <a:gd name="connsiteY6" fmla="*/ 698559 h 6882024"/>
              <a:gd name="connsiteX7" fmla="*/ 4622 w 12220416"/>
              <a:gd name="connsiteY7" fmla="*/ 0 h 6882024"/>
              <a:gd name="connsiteX0" fmla="*/ 4622 w 12220416"/>
              <a:gd name="connsiteY0" fmla="*/ 0 h 6875875"/>
              <a:gd name="connsiteX1" fmla="*/ 12220068 w 12220416"/>
              <a:gd name="connsiteY1" fmla="*/ 0 h 6875875"/>
              <a:gd name="connsiteX2" fmla="*/ 12220416 w 12220416"/>
              <a:gd name="connsiteY2" fmla="*/ 6875875 h 6875875"/>
              <a:gd name="connsiteX3" fmla="*/ 11792912 w 12220416"/>
              <a:gd name="connsiteY3" fmla="*/ 6872391 h 6875875"/>
              <a:gd name="connsiteX4" fmla="*/ 9337775 w 12220416"/>
              <a:gd name="connsiteY4" fmla="*/ 4923110 h 6875875"/>
              <a:gd name="connsiteX5" fmla="*/ 3432607 w 12220416"/>
              <a:gd name="connsiteY5" fmla="*/ 3366227 h 6875875"/>
              <a:gd name="connsiteX6" fmla="*/ 0 w 12220416"/>
              <a:gd name="connsiteY6" fmla="*/ 698559 h 6875875"/>
              <a:gd name="connsiteX7" fmla="*/ 4622 w 12220416"/>
              <a:gd name="connsiteY7" fmla="*/ 0 h 6875875"/>
              <a:gd name="connsiteX0" fmla="*/ 4622 w 12229208"/>
              <a:gd name="connsiteY0" fmla="*/ 0 h 6875875"/>
              <a:gd name="connsiteX1" fmla="*/ 12220068 w 12229208"/>
              <a:gd name="connsiteY1" fmla="*/ 0 h 6875875"/>
              <a:gd name="connsiteX2" fmla="*/ 12229208 w 12229208"/>
              <a:gd name="connsiteY2" fmla="*/ 6875875 h 6875875"/>
              <a:gd name="connsiteX3" fmla="*/ 11792912 w 12229208"/>
              <a:gd name="connsiteY3" fmla="*/ 6872391 h 6875875"/>
              <a:gd name="connsiteX4" fmla="*/ 9337775 w 12229208"/>
              <a:gd name="connsiteY4" fmla="*/ 4923110 h 6875875"/>
              <a:gd name="connsiteX5" fmla="*/ 3432607 w 12229208"/>
              <a:gd name="connsiteY5" fmla="*/ 3366227 h 6875875"/>
              <a:gd name="connsiteX6" fmla="*/ 0 w 12229208"/>
              <a:gd name="connsiteY6" fmla="*/ 698559 h 6875875"/>
              <a:gd name="connsiteX7" fmla="*/ 4622 w 12229208"/>
              <a:gd name="connsiteY7" fmla="*/ 0 h 6875875"/>
              <a:gd name="connsiteX0" fmla="*/ 4622 w 12229208"/>
              <a:gd name="connsiteY0" fmla="*/ 0 h 6876480"/>
              <a:gd name="connsiteX1" fmla="*/ 12220068 w 12229208"/>
              <a:gd name="connsiteY1" fmla="*/ 0 h 6876480"/>
              <a:gd name="connsiteX2" fmla="*/ 12229208 w 12229208"/>
              <a:gd name="connsiteY2" fmla="*/ 6875875 h 6876480"/>
              <a:gd name="connsiteX3" fmla="*/ 11792912 w 12229208"/>
              <a:gd name="connsiteY3" fmla="*/ 6872391 h 6876480"/>
              <a:gd name="connsiteX4" fmla="*/ 9337775 w 12229208"/>
              <a:gd name="connsiteY4" fmla="*/ 4923110 h 6876480"/>
              <a:gd name="connsiteX5" fmla="*/ 3432607 w 12229208"/>
              <a:gd name="connsiteY5" fmla="*/ 3366227 h 6876480"/>
              <a:gd name="connsiteX6" fmla="*/ 0 w 12229208"/>
              <a:gd name="connsiteY6" fmla="*/ 698559 h 6876480"/>
              <a:gd name="connsiteX7" fmla="*/ 4622 w 12229208"/>
              <a:gd name="connsiteY7" fmla="*/ 0 h 6876480"/>
              <a:gd name="connsiteX0" fmla="*/ 4622 w 12229208"/>
              <a:gd name="connsiteY0" fmla="*/ 0 h 6881183"/>
              <a:gd name="connsiteX1" fmla="*/ 12220068 w 12229208"/>
              <a:gd name="connsiteY1" fmla="*/ 0 h 6881183"/>
              <a:gd name="connsiteX2" fmla="*/ 12229208 w 12229208"/>
              <a:gd name="connsiteY2" fmla="*/ 6875875 h 6881183"/>
              <a:gd name="connsiteX3" fmla="*/ 11933589 w 12229208"/>
              <a:gd name="connsiteY3" fmla="*/ 6881183 h 6881183"/>
              <a:gd name="connsiteX4" fmla="*/ 9337775 w 12229208"/>
              <a:gd name="connsiteY4" fmla="*/ 4923110 h 6881183"/>
              <a:gd name="connsiteX5" fmla="*/ 3432607 w 12229208"/>
              <a:gd name="connsiteY5" fmla="*/ 3366227 h 6881183"/>
              <a:gd name="connsiteX6" fmla="*/ 0 w 12229208"/>
              <a:gd name="connsiteY6" fmla="*/ 698559 h 6881183"/>
              <a:gd name="connsiteX7" fmla="*/ 4622 w 12229208"/>
              <a:gd name="connsiteY7" fmla="*/ 0 h 6881183"/>
              <a:gd name="connsiteX0" fmla="*/ 4622 w 12229208"/>
              <a:gd name="connsiteY0" fmla="*/ 0 h 6889975"/>
              <a:gd name="connsiteX1" fmla="*/ 12220068 w 12229208"/>
              <a:gd name="connsiteY1" fmla="*/ 0 h 6889975"/>
              <a:gd name="connsiteX2" fmla="*/ 12229208 w 12229208"/>
              <a:gd name="connsiteY2" fmla="*/ 6875875 h 6889975"/>
              <a:gd name="connsiteX3" fmla="*/ 12118227 w 12229208"/>
              <a:gd name="connsiteY3" fmla="*/ 6889975 h 6889975"/>
              <a:gd name="connsiteX4" fmla="*/ 9337775 w 12229208"/>
              <a:gd name="connsiteY4" fmla="*/ 4923110 h 6889975"/>
              <a:gd name="connsiteX5" fmla="*/ 3432607 w 12229208"/>
              <a:gd name="connsiteY5" fmla="*/ 3366227 h 6889975"/>
              <a:gd name="connsiteX6" fmla="*/ 0 w 12229208"/>
              <a:gd name="connsiteY6" fmla="*/ 698559 h 6889975"/>
              <a:gd name="connsiteX7" fmla="*/ 4622 w 12229208"/>
              <a:gd name="connsiteY7" fmla="*/ 0 h 6889975"/>
              <a:gd name="connsiteX0" fmla="*/ 4622 w 12229208"/>
              <a:gd name="connsiteY0" fmla="*/ 0 h 6889975"/>
              <a:gd name="connsiteX1" fmla="*/ 12220068 w 12229208"/>
              <a:gd name="connsiteY1" fmla="*/ 0 h 6889975"/>
              <a:gd name="connsiteX2" fmla="*/ 12229208 w 12229208"/>
              <a:gd name="connsiteY2" fmla="*/ 6875875 h 6889975"/>
              <a:gd name="connsiteX3" fmla="*/ 12118227 w 12229208"/>
              <a:gd name="connsiteY3" fmla="*/ 6889975 h 6889975"/>
              <a:gd name="connsiteX4" fmla="*/ 9337775 w 12229208"/>
              <a:gd name="connsiteY4" fmla="*/ 4923110 h 6889975"/>
              <a:gd name="connsiteX5" fmla="*/ 3432607 w 12229208"/>
              <a:gd name="connsiteY5" fmla="*/ 3366227 h 6889975"/>
              <a:gd name="connsiteX6" fmla="*/ 0 w 12229208"/>
              <a:gd name="connsiteY6" fmla="*/ 698559 h 6889975"/>
              <a:gd name="connsiteX7" fmla="*/ 4622 w 12229208"/>
              <a:gd name="connsiteY7" fmla="*/ 0 h 6889975"/>
              <a:gd name="connsiteX0" fmla="*/ 4622 w 12229208"/>
              <a:gd name="connsiteY0" fmla="*/ 0 h 6889975"/>
              <a:gd name="connsiteX1" fmla="*/ 12220068 w 12229208"/>
              <a:gd name="connsiteY1" fmla="*/ 0 h 6889975"/>
              <a:gd name="connsiteX2" fmla="*/ 12229208 w 12229208"/>
              <a:gd name="connsiteY2" fmla="*/ 6875875 h 6889975"/>
              <a:gd name="connsiteX3" fmla="*/ 12118227 w 12229208"/>
              <a:gd name="connsiteY3" fmla="*/ 6889975 h 6889975"/>
              <a:gd name="connsiteX4" fmla="*/ 9337775 w 12229208"/>
              <a:gd name="connsiteY4" fmla="*/ 4923110 h 6889975"/>
              <a:gd name="connsiteX5" fmla="*/ 3432607 w 12229208"/>
              <a:gd name="connsiteY5" fmla="*/ 3366227 h 6889975"/>
              <a:gd name="connsiteX6" fmla="*/ 0 w 12229208"/>
              <a:gd name="connsiteY6" fmla="*/ 698559 h 6889975"/>
              <a:gd name="connsiteX7" fmla="*/ 4622 w 12229208"/>
              <a:gd name="connsiteY7" fmla="*/ 0 h 6889975"/>
              <a:gd name="connsiteX0" fmla="*/ 4622 w 12229208"/>
              <a:gd name="connsiteY0" fmla="*/ 0 h 6881183"/>
              <a:gd name="connsiteX1" fmla="*/ 12220068 w 12229208"/>
              <a:gd name="connsiteY1" fmla="*/ 0 h 6881183"/>
              <a:gd name="connsiteX2" fmla="*/ 12229208 w 12229208"/>
              <a:gd name="connsiteY2" fmla="*/ 6875875 h 6881183"/>
              <a:gd name="connsiteX3" fmla="*/ 12118227 w 12229208"/>
              <a:gd name="connsiteY3" fmla="*/ 6881183 h 6881183"/>
              <a:gd name="connsiteX4" fmla="*/ 9337775 w 12229208"/>
              <a:gd name="connsiteY4" fmla="*/ 4923110 h 6881183"/>
              <a:gd name="connsiteX5" fmla="*/ 3432607 w 12229208"/>
              <a:gd name="connsiteY5" fmla="*/ 3366227 h 6881183"/>
              <a:gd name="connsiteX6" fmla="*/ 0 w 12229208"/>
              <a:gd name="connsiteY6" fmla="*/ 698559 h 6881183"/>
              <a:gd name="connsiteX7" fmla="*/ 4622 w 12229208"/>
              <a:gd name="connsiteY7" fmla="*/ 0 h 6881183"/>
              <a:gd name="connsiteX0" fmla="*/ 4622 w 12229208"/>
              <a:gd name="connsiteY0" fmla="*/ 0 h 6881183"/>
              <a:gd name="connsiteX1" fmla="*/ 12220068 w 12229208"/>
              <a:gd name="connsiteY1" fmla="*/ 0 h 6881183"/>
              <a:gd name="connsiteX2" fmla="*/ 12229208 w 12229208"/>
              <a:gd name="connsiteY2" fmla="*/ 6875875 h 6881183"/>
              <a:gd name="connsiteX3" fmla="*/ 12118227 w 12229208"/>
              <a:gd name="connsiteY3" fmla="*/ 6881183 h 6881183"/>
              <a:gd name="connsiteX4" fmla="*/ 9337775 w 12229208"/>
              <a:gd name="connsiteY4" fmla="*/ 4923110 h 6881183"/>
              <a:gd name="connsiteX5" fmla="*/ 3432607 w 12229208"/>
              <a:gd name="connsiteY5" fmla="*/ 3366227 h 6881183"/>
              <a:gd name="connsiteX6" fmla="*/ 0 w 12229208"/>
              <a:gd name="connsiteY6" fmla="*/ 698559 h 6881183"/>
              <a:gd name="connsiteX7" fmla="*/ 4622 w 12229208"/>
              <a:gd name="connsiteY7" fmla="*/ 0 h 6881183"/>
              <a:gd name="connsiteX0" fmla="*/ 4622 w 12229208"/>
              <a:gd name="connsiteY0" fmla="*/ 0 h 6875875"/>
              <a:gd name="connsiteX1" fmla="*/ 12220068 w 12229208"/>
              <a:gd name="connsiteY1" fmla="*/ 0 h 6875875"/>
              <a:gd name="connsiteX2" fmla="*/ 12229208 w 12229208"/>
              <a:gd name="connsiteY2" fmla="*/ 6875875 h 6875875"/>
              <a:gd name="connsiteX3" fmla="*/ 9337775 w 12229208"/>
              <a:gd name="connsiteY3" fmla="*/ 4923110 h 6875875"/>
              <a:gd name="connsiteX4" fmla="*/ 3432607 w 12229208"/>
              <a:gd name="connsiteY4" fmla="*/ 3366227 h 6875875"/>
              <a:gd name="connsiteX5" fmla="*/ 0 w 12229208"/>
              <a:gd name="connsiteY5" fmla="*/ 698559 h 6875875"/>
              <a:gd name="connsiteX6" fmla="*/ 4622 w 12229208"/>
              <a:gd name="connsiteY6" fmla="*/ 0 h 6875875"/>
              <a:gd name="connsiteX0" fmla="*/ 4622 w 12229208"/>
              <a:gd name="connsiteY0" fmla="*/ 0 h 6875875"/>
              <a:gd name="connsiteX1" fmla="*/ 12220068 w 12229208"/>
              <a:gd name="connsiteY1" fmla="*/ 0 h 6875875"/>
              <a:gd name="connsiteX2" fmla="*/ 12229208 w 12229208"/>
              <a:gd name="connsiteY2" fmla="*/ 6875875 h 6875875"/>
              <a:gd name="connsiteX3" fmla="*/ 9337775 w 12229208"/>
              <a:gd name="connsiteY3" fmla="*/ 4923110 h 6875875"/>
              <a:gd name="connsiteX4" fmla="*/ 3432607 w 12229208"/>
              <a:gd name="connsiteY4" fmla="*/ 3366227 h 6875875"/>
              <a:gd name="connsiteX5" fmla="*/ 0 w 12229208"/>
              <a:gd name="connsiteY5" fmla="*/ 698559 h 6875875"/>
              <a:gd name="connsiteX6" fmla="*/ 4622 w 12229208"/>
              <a:gd name="connsiteY6" fmla="*/ 0 h 6875875"/>
              <a:gd name="connsiteX0" fmla="*/ 4622 w 12229208"/>
              <a:gd name="connsiteY0" fmla="*/ 0 h 6875875"/>
              <a:gd name="connsiteX1" fmla="*/ 12220068 w 12229208"/>
              <a:gd name="connsiteY1" fmla="*/ 0 h 6875875"/>
              <a:gd name="connsiteX2" fmla="*/ 12229208 w 12229208"/>
              <a:gd name="connsiteY2" fmla="*/ 6875875 h 6875875"/>
              <a:gd name="connsiteX3" fmla="*/ 9337775 w 12229208"/>
              <a:gd name="connsiteY3" fmla="*/ 4923110 h 6875875"/>
              <a:gd name="connsiteX4" fmla="*/ 3432607 w 12229208"/>
              <a:gd name="connsiteY4" fmla="*/ 3366227 h 6875875"/>
              <a:gd name="connsiteX5" fmla="*/ 0 w 12229208"/>
              <a:gd name="connsiteY5" fmla="*/ 698559 h 6875875"/>
              <a:gd name="connsiteX6" fmla="*/ 4622 w 12229208"/>
              <a:gd name="connsiteY6" fmla="*/ 0 h 6875875"/>
              <a:gd name="connsiteX0" fmla="*/ 4622 w 12229208"/>
              <a:gd name="connsiteY0" fmla="*/ 0 h 6875875"/>
              <a:gd name="connsiteX1" fmla="*/ 12220068 w 12229208"/>
              <a:gd name="connsiteY1" fmla="*/ 0 h 6875875"/>
              <a:gd name="connsiteX2" fmla="*/ 12229208 w 12229208"/>
              <a:gd name="connsiteY2" fmla="*/ 6875875 h 6875875"/>
              <a:gd name="connsiteX3" fmla="*/ 9337775 w 12229208"/>
              <a:gd name="connsiteY3" fmla="*/ 4923110 h 6875875"/>
              <a:gd name="connsiteX4" fmla="*/ 3432607 w 12229208"/>
              <a:gd name="connsiteY4" fmla="*/ 3366227 h 6875875"/>
              <a:gd name="connsiteX5" fmla="*/ 0 w 12229208"/>
              <a:gd name="connsiteY5" fmla="*/ 698559 h 6875875"/>
              <a:gd name="connsiteX6" fmla="*/ 4622 w 12229208"/>
              <a:gd name="connsiteY6" fmla="*/ 0 h 6875875"/>
              <a:gd name="connsiteX0" fmla="*/ 4622 w 12220068"/>
              <a:gd name="connsiteY0" fmla="*/ 0 h 6875875"/>
              <a:gd name="connsiteX1" fmla="*/ 12220068 w 12220068"/>
              <a:gd name="connsiteY1" fmla="*/ 0 h 6875875"/>
              <a:gd name="connsiteX2" fmla="*/ 12088531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185246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9337775 w 12220068"/>
              <a:gd name="connsiteY3" fmla="*/ 4923110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8476129 w 12220068"/>
              <a:gd name="connsiteY3" fmla="*/ 4589002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8520090 w 12220068"/>
              <a:gd name="connsiteY3" fmla="*/ 4571417 h 6875875"/>
              <a:gd name="connsiteX4" fmla="*/ 3432607 w 12220068"/>
              <a:gd name="connsiteY4" fmla="*/ 3366227 h 6875875"/>
              <a:gd name="connsiteX5" fmla="*/ 0 w 12220068"/>
              <a:gd name="connsiteY5" fmla="*/ 698559 h 6875875"/>
              <a:gd name="connsiteX6" fmla="*/ 4622 w 12220068"/>
              <a:gd name="connsiteY6" fmla="*/ 0 h 6875875"/>
              <a:gd name="connsiteX0" fmla="*/ 4622 w 12220068"/>
              <a:gd name="connsiteY0" fmla="*/ 0 h 6875875"/>
              <a:gd name="connsiteX1" fmla="*/ 12220068 w 12220068"/>
              <a:gd name="connsiteY1" fmla="*/ 0 h 6875875"/>
              <a:gd name="connsiteX2" fmla="*/ 12202830 w 12220068"/>
              <a:gd name="connsiteY2" fmla="*/ 6875875 h 6875875"/>
              <a:gd name="connsiteX3" fmla="*/ 8520090 w 12220068"/>
              <a:gd name="connsiteY3" fmla="*/ 4571417 h 6875875"/>
              <a:gd name="connsiteX4" fmla="*/ 3432607 w 12220068"/>
              <a:gd name="connsiteY4" fmla="*/ 3366227 h 6875875"/>
              <a:gd name="connsiteX5" fmla="*/ 0 w 12220068"/>
              <a:gd name="connsiteY5" fmla="*/ 698559 h 6875875"/>
              <a:gd name="connsiteX6" fmla="*/ 4622 w 12220068"/>
              <a:gd name="connsiteY6" fmla="*/ 0 h 6875875"/>
              <a:gd name="connsiteX0" fmla="*/ 217 w 12215663"/>
              <a:gd name="connsiteY0" fmla="*/ 0 h 6875875"/>
              <a:gd name="connsiteX1" fmla="*/ 12215663 w 12215663"/>
              <a:gd name="connsiteY1" fmla="*/ 0 h 6875875"/>
              <a:gd name="connsiteX2" fmla="*/ 12198425 w 12215663"/>
              <a:gd name="connsiteY2" fmla="*/ 6875875 h 6875875"/>
              <a:gd name="connsiteX3" fmla="*/ 8515685 w 12215663"/>
              <a:gd name="connsiteY3" fmla="*/ 4571417 h 6875875"/>
              <a:gd name="connsiteX4" fmla="*/ 3428202 w 12215663"/>
              <a:gd name="connsiteY4" fmla="*/ 3366227 h 6875875"/>
              <a:gd name="connsiteX5" fmla="*/ 4388 w 12215663"/>
              <a:gd name="connsiteY5" fmla="*/ 628221 h 6875875"/>
              <a:gd name="connsiteX6" fmla="*/ 217 w 12215663"/>
              <a:gd name="connsiteY6" fmla="*/ 0 h 6875875"/>
              <a:gd name="connsiteX0" fmla="*/ 217 w 12215663"/>
              <a:gd name="connsiteY0" fmla="*/ 0 h 6875875"/>
              <a:gd name="connsiteX1" fmla="*/ 12215663 w 12215663"/>
              <a:gd name="connsiteY1" fmla="*/ 0 h 6875875"/>
              <a:gd name="connsiteX2" fmla="*/ 12198425 w 12215663"/>
              <a:gd name="connsiteY2" fmla="*/ 6875875 h 6875875"/>
              <a:gd name="connsiteX3" fmla="*/ 8515685 w 12215663"/>
              <a:gd name="connsiteY3" fmla="*/ 4571417 h 6875875"/>
              <a:gd name="connsiteX4" fmla="*/ 3428202 w 12215663"/>
              <a:gd name="connsiteY4" fmla="*/ 3366227 h 6875875"/>
              <a:gd name="connsiteX5" fmla="*/ 4388 w 12215663"/>
              <a:gd name="connsiteY5" fmla="*/ 628221 h 6875875"/>
              <a:gd name="connsiteX6" fmla="*/ 217 w 12215663"/>
              <a:gd name="connsiteY6" fmla="*/ 0 h 6875875"/>
              <a:gd name="connsiteX0" fmla="*/ 217 w 12215663"/>
              <a:gd name="connsiteY0" fmla="*/ 0 h 6875875"/>
              <a:gd name="connsiteX1" fmla="*/ 12215663 w 12215663"/>
              <a:gd name="connsiteY1" fmla="*/ 0 h 6875875"/>
              <a:gd name="connsiteX2" fmla="*/ 12198425 w 12215663"/>
              <a:gd name="connsiteY2" fmla="*/ 6875875 h 6875875"/>
              <a:gd name="connsiteX3" fmla="*/ 8515685 w 12215663"/>
              <a:gd name="connsiteY3" fmla="*/ 4571417 h 6875875"/>
              <a:gd name="connsiteX4" fmla="*/ 3428202 w 12215663"/>
              <a:gd name="connsiteY4" fmla="*/ 3366227 h 6875875"/>
              <a:gd name="connsiteX5" fmla="*/ 4388 w 12215663"/>
              <a:gd name="connsiteY5" fmla="*/ 628221 h 6875875"/>
              <a:gd name="connsiteX6" fmla="*/ 217 w 12215663"/>
              <a:gd name="connsiteY6" fmla="*/ 0 h 687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5663" h="6875875">
                <a:moveTo>
                  <a:pt x="217" y="0"/>
                </a:moveTo>
                <a:lnTo>
                  <a:pt x="12215663" y="0"/>
                </a:lnTo>
                <a:cubicBezTo>
                  <a:pt x="12213323" y="2059770"/>
                  <a:pt x="12197204" y="6570939"/>
                  <a:pt x="12198425" y="6875875"/>
                </a:cubicBezTo>
                <a:cubicBezTo>
                  <a:pt x="11076353" y="5811715"/>
                  <a:pt x="10082896" y="5244281"/>
                  <a:pt x="8515685" y="4571417"/>
                </a:cubicBezTo>
                <a:cubicBezTo>
                  <a:pt x="6948474" y="3898553"/>
                  <a:pt x="4846751" y="4023426"/>
                  <a:pt x="3428202" y="3366227"/>
                </a:cubicBezTo>
                <a:cubicBezTo>
                  <a:pt x="2009653" y="2709028"/>
                  <a:pt x="982514" y="1872067"/>
                  <a:pt x="4388" y="628221"/>
                </a:cubicBezTo>
                <a:cubicBezTo>
                  <a:pt x="5929" y="395368"/>
                  <a:pt x="-1324" y="232853"/>
                  <a:pt x="217" y="0"/>
                </a:cubicBezTo>
                <a:close/>
              </a:path>
            </a:pathLst>
          </a:custGeom>
          <a:solidFill>
            <a:srgbClr val="F4DF4E"/>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sp>
        <p:nvSpPr>
          <p:cNvPr id="7" name="TextBox 6">
            <a:extLst>
              <a:ext uri="{FF2B5EF4-FFF2-40B4-BE49-F238E27FC236}">
                <a16:creationId xmlns:a16="http://schemas.microsoft.com/office/drawing/2014/main" id="{2912F6DD-2DE7-4FDF-AF15-DAC06DE6D759}"/>
              </a:ext>
            </a:extLst>
          </p:cNvPr>
          <p:cNvSpPr txBox="1"/>
          <p:nvPr/>
        </p:nvSpPr>
        <p:spPr>
          <a:xfrm>
            <a:off x="608082" y="6804979"/>
            <a:ext cx="11583917" cy="646331"/>
          </a:xfrm>
          <a:prstGeom prst="rect">
            <a:avLst/>
          </a:prstGeom>
          <a:noFill/>
        </p:spPr>
        <p:txBody>
          <a:bodyPr wrap="square" rtlCol="0">
            <a:spAutoFit/>
          </a:bodyPr>
          <a:lstStyle/>
          <a:p>
            <a:r>
              <a:rPr lang="en-US" sz="3600" dirty="0">
                <a:solidFill>
                  <a:schemeClr val="bg1">
                    <a:lumMod val="50000"/>
                  </a:schemeClr>
                </a:solidFill>
                <a:latin typeface="Helvetica" panose="020B0604020202020204" pitchFamily="34" charset="0"/>
              </a:rPr>
              <a:t>Earn good money as a ‘TEAM MANAGER’</a:t>
            </a:r>
          </a:p>
        </p:txBody>
      </p:sp>
      <p:sp>
        <p:nvSpPr>
          <p:cNvPr id="8" name="TextBox 7">
            <a:extLst>
              <a:ext uri="{FF2B5EF4-FFF2-40B4-BE49-F238E27FC236}">
                <a16:creationId xmlns:a16="http://schemas.microsoft.com/office/drawing/2014/main" id="{4ADE7DCE-7646-4681-978B-3B7B37CCC742}"/>
              </a:ext>
            </a:extLst>
          </p:cNvPr>
          <p:cNvSpPr txBox="1"/>
          <p:nvPr/>
        </p:nvSpPr>
        <p:spPr>
          <a:xfrm>
            <a:off x="608082" y="7706063"/>
            <a:ext cx="10029354" cy="2616101"/>
          </a:xfrm>
          <a:prstGeom prst="rect">
            <a:avLst/>
          </a:prstGeom>
          <a:noFill/>
        </p:spPr>
        <p:txBody>
          <a:bodyPr wrap="square" rtlCol="0">
            <a:spAutoFit/>
          </a:bodyPr>
          <a:lstStyle/>
          <a:p>
            <a:r>
              <a:rPr lang="en-US" sz="2000" dirty="0">
                <a:solidFill>
                  <a:schemeClr val="bg1">
                    <a:lumMod val="50000"/>
                  </a:schemeClr>
                </a:solidFill>
                <a:latin typeface="Helvetica" panose="020B0604020202020204" pitchFamily="34" charset="0"/>
              </a:rPr>
              <a:t>Utilize your BEBO franchise and brand to get healthily priced jobs authorized. With looking very professional, your opportunity to get higher charges certainly increases.</a:t>
            </a:r>
          </a:p>
          <a:p>
            <a:endParaRPr lang="en-US" sz="2000" dirty="0">
              <a:solidFill>
                <a:schemeClr val="bg1">
                  <a:lumMod val="50000"/>
                </a:schemeClr>
              </a:solidFill>
              <a:latin typeface="Helvetica" panose="020B0604020202020204" pitchFamily="34" charset="0"/>
            </a:endParaRPr>
          </a:p>
          <a:p>
            <a:r>
              <a:rPr lang="en-US" sz="2000" dirty="0">
                <a:solidFill>
                  <a:schemeClr val="bg1">
                    <a:lumMod val="50000"/>
                  </a:schemeClr>
                </a:solidFill>
                <a:latin typeface="Helvetica" panose="020B0604020202020204" pitchFamily="34" charset="0"/>
              </a:rPr>
              <a:t>Use a small (or large) number of self-employed cleaners to do work for you typically on a basic hourly rate (or fixed price if you prefer)</a:t>
            </a:r>
          </a:p>
          <a:p>
            <a:endParaRPr lang="en-US" sz="2000" dirty="0">
              <a:solidFill>
                <a:schemeClr val="bg1">
                  <a:lumMod val="50000"/>
                </a:schemeClr>
              </a:solidFill>
              <a:latin typeface="Helvetica" panose="020B0604020202020204" pitchFamily="34" charset="0"/>
            </a:endParaRPr>
          </a:p>
          <a:p>
            <a:r>
              <a:rPr lang="en-US" sz="2000" dirty="0">
                <a:solidFill>
                  <a:schemeClr val="bg1">
                    <a:lumMod val="50000"/>
                  </a:schemeClr>
                </a:solidFill>
                <a:latin typeface="Helvetica" panose="020B0604020202020204" pitchFamily="34" charset="0"/>
              </a:rPr>
              <a:t>Great margins of profit ££ can be achieved as a ‘Team Manager / Co-Ordinator’</a:t>
            </a:r>
          </a:p>
          <a:p>
            <a:endParaRPr lang="en-US" sz="2400" dirty="0">
              <a:solidFill>
                <a:schemeClr val="bg1">
                  <a:lumMod val="50000"/>
                </a:schemeClr>
              </a:solidFill>
              <a:latin typeface="Helvetica" panose="020B0604020202020204" pitchFamily="34" charset="0"/>
            </a:endParaRPr>
          </a:p>
        </p:txBody>
      </p:sp>
      <p:pic>
        <p:nvPicPr>
          <p:cNvPr id="5" name="Picture Placeholder 4" descr="Cleaning supplies">
            <a:extLst>
              <a:ext uri="{FF2B5EF4-FFF2-40B4-BE49-F238E27FC236}">
                <a16:creationId xmlns:a16="http://schemas.microsoft.com/office/drawing/2014/main" id="{945E8580-17FE-4977-AD9A-5FC970777F4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p:pic>
      <p:sp>
        <p:nvSpPr>
          <p:cNvPr id="9" name="Rectangle: Rounded Corners 8">
            <a:extLst>
              <a:ext uri="{FF2B5EF4-FFF2-40B4-BE49-F238E27FC236}">
                <a16:creationId xmlns:a16="http://schemas.microsoft.com/office/drawing/2014/main" id="{ACFB3648-469E-4D3A-BF1F-CA940A521969}"/>
              </a:ext>
            </a:extLst>
          </p:cNvPr>
          <p:cNvSpPr/>
          <p:nvPr/>
        </p:nvSpPr>
        <p:spPr>
          <a:xfrm>
            <a:off x="4068641" y="943356"/>
            <a:ext cx="6684885" cy="2679075"/>
          </a:xfrm>
          <a:prstGeom prst="roundRect">
            <a:avLst>
              <a:gd name="adj" fmla="val 6750"/>
            </a:avLst>
          </a:prstGeom>
          <a:solidFill>
            <a:schemeClr val="bg1">
              <a:lumMod val="6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GB" sz="4050" dirty="0">
              <a:latin typeface="Helvetica" panose="020B0604020202020204" pitchFamily="34" charset="0"/>
            </a:endParaRPr>
          </a:p>
        </p:txBody>
      </p:sp>
      <p:grpSp>
        <p:nvGrpSpPr>
          <p:cNvPr id="35" name="Group 34">
            <a:extLst>
              <a:ext uri="{FF2B5EF4-FFF2-40B4-BE49-F238E27FC236}">
                <a16:creationId xmlns:a16="http://schemas.microsoft.com/office/drawing/2014/main" id="{0BF5A7CD-EE0C-4BC8-A5C4-11A27C23260C}"/>
              </a:ext>
            </a:extLst>
          </p:cNvPr>
          <p:cNvGrpSpPr/>
          <p:nvPr/>
        </p:nvGrpSpPr>
        <p:grpSpPr>
          <a:xfrm>
            <a:off x="4372341" y="1222713"/>
            <a:ext cx="6412872" cy="1555021"/>
            <a:chOff x="6794500" y="4438156"/>
            <a:chExt cx="4275248" cy="1036680"/>
          </a:xfrm>
        </p:grpSpPr>
        <p:sp>
          <p:nvSpPr>
            <p:cNvPr id="24" name="TextBox 23">
              <a:extLst>
                <a:ext uri="{FF2B5EF4-FFF2-40B4-BE49-F238E27FC236}">
                  <a16:creationId xmlns:a16="http://schemas.microsoft.com/office/drawing/2014/main" id="{5EDF3B87-E41C-409E-BE44-B376703010A2}"/>
                </a:ext>
              </a:extLst>
            </p:cNvPr>
            <p:cNvSpPr txBox="1"/>
            <p:nvPr/>
          </p:nvSpPr>
          <p:spPr>
            <a:xfrm>
              <a:off x="6794500" y="4438156"/>
              <a:ext cx="2108200" cy="292388"/>
            </a:xfrm>
            <a:prstGeom prst="rect">
              <a:avLst/>
            </a:prstGeom>
            <a:noFill/>
          </p:spPr>
          <p:txBody>
            <a:bodyPr wrap="square" rtlCol="0">
              <a:spAutoFit/>
            </a:bodyPr>
            <a:lstStyle/>
            <a:p>
              <a:endParaRPr lang="en-US" sz="2250" b="1" dirty="0">
                <a:solidFill>
                  <a:schemeClr val="bg1"/>
                </a:solidFill>
                <a:latin typeface="Helvetica" panose="020B0604020202020204" pitchFamily="34" charset="0"/>
              </a:endParaRPr>
            </a:p>
          </p:txBody>
        </p:sp>
        <p:sp>
          <p:nvSpPr>
            <p:cNvPr id="25" name="TextBox 24">
              <a:extLst>
                <a:ext uri="{FF2B5EF4-FFF2-40B4-BE49-F238E27FC236}">
                  <a16:creationId xmlns:a16="http://schemas.microsoft.com/office/drawing/2014/main" id="{5F915C65-D1E2-4199-A701-D8C7A814DD74}"/>
                </a:ext>
              </a:extLst>
            </p:cNvPr>
            <p:cNvSpPr txBox="1"/>
            <p:nvPr/>
          </p:nvSpPr>
          <p:spPr>
            <a:xfrm>
              <a:off x="6794500" y="4756691"/>
              <a:ext cx="4275248" cy="718145"/>
            </a:xfrm>
            <a:prstGeom prst="rect">
              <a:avLst/>
            </a:prstGeom>
            <a:noFill/>
          </p:spPr>
          <p:txBody>
            <a:bodyPr wrap="square" rtlCol="0">
              <a:spAutoFit/>
            </a:bodyPr>
            <a:lstStyle/>
            <a:p>
              <a:r>
                <a:rPr lang="en-GB" sz="3200" dirty="0">
                  <a:solidFill>
                    <a:schemeClr val="bg1"/>
                  </a:solidFill>
                  <a:latin typeface="Helvetica" panose="020B0604020202020204" pitchFamily="34" charset="0"/>
                </a:rPr>
                <a:t>Own a BEBO franchise without ever doing cleaning yourself!</a:t>
              </a:r>
              <a:endParaRPr lang="en-US" sz="3200" dirty="0">
                <a:solidFill>
                  <a:schemeClr val="bg1"/>
                </a:solidFill>
                <a:latin typeface="Helvetica" panose="020B0604020202020204" pitchFamily="34" charset="0"/>
              </a:endParaRPr>
            </a:p>
          </p:txBody>
        </p:sp>
      </p:grpSp>
      <p:pic>
        <p:nvPicPr>
          <p:cNvPr id="3" name="Picture 2" descr="A logo for a cleaning company&#10;&#10;Description automatically generated">
            <a:extLst>
              <a:ext uri="{FF2B5EF4-FFF2-40B4-BE49-F238E27FC236}">
                <a16:creationId xmlns:a16="http://schemas.microsoft.com/office/drawing/2014/main" id="{EAB5F268-FCDC-3279-6047-0D2C63A9F2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082" y="4817679"/>
            <a:ext cx="2361222" cy="1732547"/>
          </a:xfrm>
          <a:prstGeom prst="rect">
            <a:avLst/>
          </a:prstGeom>
        </p:spPr>
      </p:pic>
    </p:spTree>
    <p:extLst>
      <p:ext uri="{BB962C8B-B14F-4D97-AF65-F5344CB8AC3E}">
        <p14:creationId xmlns:p14="http://schemas.microsoft.com/office/powerpoint/2010/main" val="78852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right)">
                                      <p:cBhvr>
                                        <p:cTn id="7" dur="750"/>
                                        <p:tgtEl>
                                          <p:spTgt spid="34"/>
                                        </p:tgtEl>
                                      </p:cBhvr>
                                    </p:animEffect>
                                  </p:childTnLst>
                                </p:cTn>
                              </p:par>
                            </p:childTnLst>
                          </p:cTn>
                        </p:par>
                        <p:par>
                          <p:cTn id="8" fill="hold">
                            <p:stCondLst>
                              <p:cond delay="750"/>
                            </p:stCondLst>
                            <p:childTnLst>
                              <p:par>
                                <p:cTn id="9" presetID="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750" fill="hold"/>
                                        <p:tgtEl>
                                          <p:spTgt spid="8"/>
                                        </p:tgtEl>
                                        <p:attrNameLst>
                                          <p:attrName>ppt_x</p:attrName>
                                        </p:attrNameLst>
                                      </p:cBhvr>
                                      <p:tavLst>
                                        <p:tav tm="0">
                                          <p:val>
                                            <p:strVal val="0-#ppt_w/2"/>
                                          </p:val>
                                        </p:tav>
                                        <p:tav tm="100000">
                                          <p:val>
                                            <p:strVal val="#ppt_x"/>
                                          </p:val>
                                        </p:tav>
                                      </p:tavLst>
                                    </p:anim>
                                    <p:anim calcmode="lin" valueType="num">
                                      <p:cBhvr additive="base">
                                        <p:cTn id="17" dur="750" fill="hold"/>
                                        <p:tgtEl>
                                          <p:spTgt spid="8"/>
                                        </p:tgtEl>
                                        <p:attrNameLst>
                                          <p:attrName>ppt_y</p:attrName>
                                        </p:attrNameLst>
                                      </p:cBhvr>
                                      <p:tavLst>
                                        <p:tav tm="0">
                                          <p:val>
                                            <p:strVal val="#ppt_y"/>
                                          </p:val>
                                        </p:tav>
                                        <p:tav tm="100000">
                                          <p:val>
                                            <p:strVal val="#ppt_y"/>
                                          </p:val>
                                        </p:tav>
                                      </p:tavLst>
                                    </p:anim>
                                  </p:childTnLst>
                                </p:cTn>
                              </p:par>
                              <p:par>
                                <p:cTn id="18" presetID="42" presetClass="entr" presetSubtype="0" fill="hold" grpId="0" nodeType="withEffect">
                                  <p:stCondLst>
                                    <p:cond delay="30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10" presetClass="entr" presetSubtype="0" fill="hold" nodeType="withEffect">
                                  <p:stCondLst>
                                    <p:cond delay="100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7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7" grpId="0"/>
      <p:bldP spid="8" grpId="0"/>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1296;p51">
            <a:extLst>
              <a:ext uri="{FF2B5EF4-FFF2-40B4-BE49-F238E27FC236}">
                <a16:creationId xmlns:a16="http://schemas.microsoft.com/office/drawing/2014/main" id="{5F020A4D-BCBA-47F9-9370-43851C433F72}"/>
              </a:ext>
            </a:extLst>
          </p:cNvPr>
          <p:cNvSpPr/>
          <p:nvPr/>
        </p:nvSpPr>
        <p:spPr>
          <a:xfrm>
            <a:off x="10473426" y="5963306"/>
            <a:ext cx="6833463" cy="2951589"/>
          </a:xfrm>
          <a:prstGeom prst="roundRect">
            <a:avLst>
              <a:gd name="adj" fmla="val 7719"/>
            </a:avLst>
          </a:prstGeom>
          <a:solidFill>
            <a:srgbClr val="F4DF4E"/>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sp>
        <p:nvSpPr>
          <p:cNvPr id="9" name="Google Shape;1296;p51">
            <a:extLst>
              <a:ext uri="{FF2B5EF4-FFF2-40B4-BE49-F238E27FC236}">
                <a16:creationId xmlns:a16="http://schemas.microsoft.com/office/drawing/2014/main" id="{B839AF33-45F3-40DD-B847-7FEB0AF3DB89}"/>
              </a:ext>
            </a:extLst>
          </p:cNvPr>
          <p:cNvSpPr/>
          <p:nvPr/>
        </p:nvSpPr>
        <p:spPr>
          <a:xfrm>
            <a:off x="10583693" y="5863799"/>
            <a:ext cx="6833463" cy="2951589"/>
          </a:xfrm>
          <a:prstGeom prst="roundRect">
            <a:avLst>
              <a:gd name="adj" fmla="val 7719"/>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grpSp>
        <p:nvGrpSpPr>
          <p:cNvPr id="11" name="Group 10">
            <a:extLst>
              <a:ext uri="{FF2B5EF4-FFF2-40B4-BE49-F238E27FC236}">
                <a16:creationId xmlns:a16="http://schemas.microsoft.com/office/drawing/2014/main" id="{7391278C-C1B2-4397-B5C2-3F7B6BA2D54B}"/>
              </a:ext>
            </a:extLst>
          </p:cNvPr>
          <p:cNvGrpSpPr/>
          <p:nvPr/>
        </p:nvGrpSpPr>
        <p:grpSpPr>
          <a:xfrm>
            <a:off x="9829040" y="6656114"/>
            <a:ext cx="1472741" cy="1472741"/>
            <a:chOff x="6552693" y="4437409"/>
            <a:chExt cx="981827" cy="981827"/>
          </a:xfrm>
        </p:grpSpPr>
        <p:sp>
          <p:nvSpPr>
            <p:cNvPr id="16" name="Google Shape;1303;p51">
              <a:extLst>
                <a:ext uri="{FF2B5EF4-FFF2-40B4-BE49-F238E27FC236}">
                  <a16:creationId xmlns:a16="http://schemas.microsoft.com/office/drawing/2014/main" id="{F8AFDE36-8103-449A-88B7-74364A5BFF6C}"/>
                </a:ext>
              </a:extLst>
            </p:cNvPr>
            <p:cNvSpPr/>
            <p:nvPr/>
          </p:nvSpPr>
          <p:spPr>
            <a:xfrm>
              <a:off x="6552693" y="4437409"/>
              <a:ext cx="981827" cy="981827"/>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17" name="Google Shape;1304;p51">
              <a:extLst>
                <a:ext uri="{FF2B5EF4-FFF2-40B4-BE49-F238E27FC236}">
                  <a16:creationId xmlns:a16="http://schemas.microsoft.com/office/drawing/2014/main" id="{61AC0D42-22FD-479C-A48F-13C45EF43DC0}"/>
                </a:ext>
              </a:extLst>
            </p:cNvPr>
            <p:cNvSpPr/>
            <p:nvPr/>
          </p:nvSpPr>
          <p:spPr>
            <a:xfrm>
              <a:off x="6704555" y="4589271"/>
              <a:ext cx="678101" cy="678101"/>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pic>
          <p:nvPicPr>
            <p:cNvPr id="27" name="Graphic 26">
              <a:extLst>
                <a:ext uri="{FF2B5EF4-FFF2-40B4-BE49-F238E27FC236}">
                  <a16:creationId xmlns:a16="http://schemas.microsoft.com/office/drawing/2014/main" id="{E913C765-0BEF-4B17-8363-7A85AD3B6B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9017" y="4743733"/>
              <a:ext cx="369176" cy="369176"/>
            </a:xfrm>
            <a:prstGeom prst="rect">
              <a:avLst/>
            </a:prstGeom>
          </p:spPr>
        </p:pic>
      </p:grpSp>
      <p:sp>
        <p:nvSpPr>
          <p:cNvPr id="32" name="Freeform: Shape 31">
            <a:extLst>
              <a:ext uri="{FF2B5EF4-FFF2-40B4-BE49-F238E27FC236}">
                <a16:creationId xmlns:a16="http://schemas.microsoft.com/office/drawing/2014/main" id="{8ACD916E-32F4-4C4E-9FDB-30A1805398A2}"/>
              </a:ext>
            </a:extLst>
          </p:cNvPr>
          <p:cNvSpPr/>
          <p:nvPr/>
        </p:nvSpPr>
        <p:spPr>
          <a:xfrm>
            <a:off x="228600" y="0"/>
            <a:ext cx="10858500" cy="9172575"/>
          </a:xfrm>
          <a:custGeom>
            <a:avLst/>
            <a:gdLst>
              <a:gd name="connsiteX0" fmla="*/ 0 w 7239000"/>
              <a:gd name="connsiteY0" fmla="*/ 0 h 6115050"/>
              <a:gd name="connsiteX1" fmla="*/ 7239000 w 7239000"/>
              <a:gd name="connsiteY1" fmla="*/ 0 h 6115050"/>
              <a:gd name="connsiteX2" fmla="*/ 7222452 w 7239000"/>
              <a:gd name="connsiteY2" fmla="*/ 199280 h 6115050"/>
              <a:gd name="connsiteX3" fmla="*/ 6758373 w 7239000"/>
              <a:gd name="connsiteY3" fmla="*/ 1346870 h 6115050"/>
              <a:gd name="connsiteX4" fmla="*/ 3766453 w 7239000"/>
              <a:gd name="connsiteY4" fmla="*/ 5307678 h 6115050"/>
              <a:gd name="connsiteX5" fmla="*/ 3714902 w 7239000"/>
              <a:gd name="connsiteY5" fmla="*/ 5373082 h 6115050"/>
              <a:gd name="connsiteX6" fmla="*/ 1122500 w 7239000"/>
              <a:gd name="connsiteY6" fmla="*/ 5761071 h 6115050"/>
              <a:gd name="connsiteX7" fmla="*/ 953968 w 7239000"/>
              <a:gd name="connsiteY7" fmla="*/ 5641349 h 6115050"/>
              <a:gd name="connsiteX8" fmla="*/ 12177 w 7239000"/>
              <a:gd name="connsiteY8" fmla="*/ 3711383 h 6115050"/>
              <a:gd name="connsiteX9" fmla="*/ 9203 w 7239000"/>
              <a:gd name="connsiteY9" fmla="*/ 1624006 h 6115050"/>
              <a:gd name="connsiteX10" fmla="*/ 2233 w 7239000"/>
              <a:gd name="connsiteY10" fmla="*/ 317193 h 6115050"/>
              <a:gd name="connsiteX11" fmla="*/ 0 w 7239000"/>
              <a:gd name="connsiteY11" fmla="*/ 0 h 611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39000" h="6115050">
                <a:moveTo>
                  <a:pt x="0" y="0"/>
                </a:moveTo>
                <a:lnTo>
                  <a:pt x="7239000" y="0"/>
                </a:lnTo>
                <a:lnTo>
                  <a:pt x="7222452" y="199280"/>
                </a:lnTo>
                <a:cubicBezTo>
                  <a:pt x="7172839" y="598919"/>
                  <a:pt x="7023810" y="995187"/>
                  <a:pt x="6758373" y="1346870"/>
                </a:cubicBezTo>
                <a:lnTo>
                  <a:pt x="3766453" y="5307678"/>
                </a:lnTo>
                <a:cubicBezTo>
                  <a:pt x="3749600" y="5329850"/>
                  <a:pt x="3732747" y="5352021"/>
                  <a:pt x="3714902" y="5373082"/>
                </a:cubicBezTo>
                <a:cubicBezTo>
                  <a:pt x="3051684" y="6186751"/>
                  <a:pt x="1958215" y="6354140"/>
                  <a:pt x="1122500" y="5761071"/>
                </a:cubicBezTo>
                <a:lnTo>
                  <a:pt x="953968" y="5641349"/>
                </a:lnTo>
                <a:cubicBezTo>
                  <a:pt x="364110" y="5221213"/>
                  <a:pt x="8212" y="4492903"/>
                  <a:pt x="12177" y="3711383"/>
                </a:cubicBezTo>
                <a:cubicBezTo>
                  <a:pt x="14160" y="3122749"/>
                  <a:pt x="13169" y="2383354"/>
                  <a:pt x="9203" y="1624006"/>
                </a:cubicBezTo>
                <a:cubicBezTo>
                  <a:pt x="7716" y="1186687"/>
                  <a:pt x="5114" y="742509"/>
                  <a:pt x="2233" y="317193"/>
                </a:cubicBezTo>
                <a:lnTo>
                  <a:pt x="0" y="0"/>
                </a:lnTo>
                <a:close/>
              </a:path>
            </a:pathLst>
          </a:custGeom>
          <a:solidFill>
            <a:srgbClr val="F4DF4E"/>
          </a:solidFill>
          <a:ln>
            <a:solidFill>
              <a:srgbClr val="F4DF4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50" dirty="0">
              <a:latin typeface="Helvetica" panose="020B0604020202020204" pitchFamily="34" charset="0"/>
            </a:endParaRPr>
          </a:p>
        </p:txBody>
      </p:sp>
      <p:pic>
        <p:nvPicPr>
          <p:cNvPr id="5" name="Picture Placeholder 4">
            <a:extLst>
              <a:ext uri="{FF2B5EF4-FFF2-40B4-BE49-F238E27FC236}">
                <a16:creationId xmlns:a16="http://schemas.microsoft.com/office/drawing/2014/main" id="{6DC24341-5F09-492A-A9D8-895C6A6F5000}"/>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0540" r="10540"/>
          <a:stretch/>
        </p:blipFill>
        <p:spPr/>
      </p:pic>
      <p:sp>
        <p:nvSpPr>
          <p:cNvPr id="30" name="Google Shape;1296;p51">
            <a:extLst>
              <a:ext uri="{FF2B5EF4-FFF2-40B4-BE49-F238E27FC236}">
                <a16:creationId xmlns:a16="http://schemas.microsoft.com/office/drawing/2014/main" id="{280D8B09-F929-4873-99F1-116837650BAD}"/>
              </a:ext>
            </a:extLst>
          </p:cNvPr>
          <p:cNvSpPr/>
          <p:nvPr/>
        </p:nvSpPr>
        <p:spPr>
          <a:xfrm>
            <a:off x="2171213" y="5955239"/>
            <a:ext cx="6833463" cy="2951589"/>
          </a:xfrm>
          <a:prstGeom prst="roundRect">
            <a:avLst>
              <a:gd name="adj" fmla="val 7719"/>
            </a:avLst>
          </a:prstGeom>
          <a:gradFill>
            <a:gsLst>
              <a:gs pos="0">
                <a:schemeClr val="bg1">
                  <a:lumMod val="95000"/>
                </a:schemeClr>
              </a:gs>
              <a:gs pos="63000">
                <a:schemeClr val="bg1">
                  <a:lumMod val="95000"/>
                </a:schemeClr>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grpSp>
        <p:nvGrpSpPr>
          <p:cNvPr id="20" name="Group 19">
            <a:extLst>
              <a:ext uri="{FF2B5EF4-FFF2-40B4-BE49-F238E27FC236}">
                <a16:creationId xmlns:a16="http://schemas.microsoft.com/office/drawing/2014/main" id="{24090D79-AA3F-4F07-8B5A-F97B3630F2A7}"/>
              </a:ext>
            </a:extLst>
          </p:cNvPr>
          <p:cNvGrpSpPr/>
          <p:nvPr/>
        </p:nvGrpSpPr>
        <p:grpSpPr>
          <a:xfrm>
            <a:off x="11356916" y="6421414"/>
            <a:ext cx="6005106" cy="1790148"/>
            <a:chOff x="7573384" y="4087856"/>
            <a:chExt cx="4003404" cy="1193432"/>
          </a:xfrm>
        </p:grpSpPr>
        <p:sp>
          <p:nvSpPr>
            <p:cNvPr id="18" name="TextBox 17">
              <a:extLst>
                <a:ext uri="{FF2B5EF4-FFF2-40B4-BE49-F238E27FC236}">
                  <a16:creationId xmlns:a16="http://schemas.microsoft.com/office/drawing/2014/main" id="{07A3D4B9-A9AF-46F5-9371-044C043D51B1}"/>
                </a:ext>
              </a:extLst>
            </p:cNvPr>
            <p:cNvSpPr txBox="1"/>
            <p:nvPr/>
          </p:nvSpPr>
          <p:spPr>
            <a:xfrm>
              <a:off x="7610138" y="4087856"/>
              <a:ext cx="2945566" cy="292388"/>
            </a:xfrm>
            <a:prstGeom prst="rect">
              <a:avLst/>
            </a:prstGeom>
            <a:noFill/>
          </p:spPr>
          <p:txBody>
            <a:bodyPr wrap="square" rtlCol="0">
              <a:spAutoFit/>
            </a:bodyPr>
            <a:lstStyle/>
            <a:p>
              <a:r>
                <a:rPr lang="en-US" sz="2250" b="1" dirty="0">
                  <a:solidFill>
                    <a:srgbClr val="F4DF4E"/>
                  </a:solidFill>
                  <a:latin typeface="Helvetica" panose="020B0604020202020204" pitchFamily="34" charset="0"/>
                </a:rPr>
                <a:t>How much can I make ££</a:t>
              </a:r>
            </a:p>
          </p:txBody>
        </p:sp>
        <p:sp>
          <p:nvSpPr>
            <p:cNvPr id="19" name="TextBox 18">
              <a:extLst>
                <a:ext uri="{FF2B5EF4-FFF2-40B4-BE49-F238E27FC236}">
                  <a16:creationId xmlns:a16="http://schemas.microsoft.com/office/drawing/2014/main" id="{FFE2D801-972C-465F-8AE4-E11D16888E00}"/>
                </a:ext>
              </a:extLst>
            </p:cNvPr>
            <p:cNvSpPr txBox="1"/>
            <p:nvPr/>
          </p:nvSpPr>
          <p:spPr>
            <a:xfrm>
              <a:off x="7573384" y="4481069"/>
              <a:ext cx="4003404" cy="800219"/>
            </a:xfrm>
            <a:prstGeom prst="rect">
              <a:avLst/>
            </a:prstGeom>
            <a:noFill/>
          </p:spPr>
          <p:txBody>
            <a:bodyPr wrap="square" rtlCol="0">
              <a:spAutoFit/>
            </a:bodyPr>
            <a:lstStyle/>
            <a:p>
              <a:r>
                <a:rPr lang="en-GB" b="0" i="0" dirty="0">
                  <a:solidFill>
                    <a:schemeClr val="bg1">
                      <a:lumMod val="50000"/>
                    </a:schemeClr>
                  </a:solidFill>
                  <a:effectLst/>
                  <a:latin typeface="Helvetica" panose="020B0604020202020204" pitchFamily="34" charset="0"/>
                  <a:cs typeface="Helvetica" panose="020B0604020202020204" pitchFamily="34" charset="0"/>
                </a:rPr>
                <a:t>You can make unlimited amounts of money from multiple income streams £ with all monies flowing direct to you the franchise business owner. You can earn money in a variety of ways some being listed above: </a:t>
              </a:r>
              <a:endParaRPr lang="en-US" dirty="0">
                <a:solidFill>
                  <a:schemeClr val="bg1">
                    <a:lumMod val="50000"/>
                  </a:schemeClr>
                </a:solidFill>
                <a:latin typeface="Helvetica" panose="020B0604020202020204" pitchFamily="34" charset="0"/>
                <a:cs typeface="Helvetica" panose="020B0604020202020204" pitchFamily="34" charset="0"/>
              </a:endParaRPr>
            </a:p>
          </p:txBody>
        </p:sp>
      </p:grpSp>
      <p:sp>
        <p:nvSpPr>
          <p:cNvPr id="6" name="Google Shape;1293;p51">
            <a:extLst>
              <a:ext uri="{FF2B5EF4-FFF2-40B4-BE49-F238E27FC236}">
                <a16:creationId xmlns:a16="http://schemas.microsoft.com/office/drawing/2014/main" id="{7606367A-AD08-4FA6-B91E-D24060299556}"/>
              </a:ext>
            </a:extLst>
          </p:cNvPr>
          <p:cNvSpPr/>
          <p:nvPr/>
        </p:nvSpPr>
        <p:spPr>
          <a:xfrm>
            <a:off x="2274691" y="6370499"/>
            <a:ext cx="6833463" cy="2137201"/>
          </a:xfrm>
          <a:prstGeom prst="roundRect">
            <a:avLst>
              <a:gd name="adj" fmla="val 7719"/>
            </a:avLst>
          </a:prstGeom>
          <a:solidFill>
            <a:srgbClr val="F4D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sp>
        <p:nvSpPr>
          <p:cNvPr id="28" name="TextBox 27">
            <a:extLst>
              <a:ext uri="{FF2B5EF4-FFF2-40B4-BE49-F238E27FC236}">
                <a16:creationId xmlns:a16="http://schemas.microsoft.com/office/drawing/2014/main" id="{CC512E37-C314-4FBA-8730-01302E2955C5}"/>
              </a:ext>
            </a:extLst>
          </p:cNvPr>
          <p:cNvSpPr txBox="1"/>
          <p:nvPr/>
        </p:nvSpPr>
        <p:spPr>
          <a:xfrm>
            <a:off x="11415209" y="281741"/>
            <a:ext cx="6912143" cy="954107"/>
          </a:xfrm>
          <a:prstGeom prst="rect">
            <a:avLst/>
          </a:prstGeom>
          <a:noFill/>
        </p:spPr>
        <p:txBody>
          <a:bodyPr wrap="square" rtlCol="0">
            <a:spAutoFit/>
          </a:bodyPr>
          <a:lstStyle/>
          <a:p>
            <a:r>
              <a:rPr lang="en-GB" sz="2800" dirty="0">
                <a:solidFill>
                  <a:schemeClr val="bg1">
                    <a:lumMod val="50000"/>
                  </a:schemeClr>
                </a:solidFill>
                <a:latin typeface="Helvetica" panose="020B0604020202020204" pitchFamily="34" charset="0"/>
              </a:rPr>
              <a:t>Profit from owning a BEBO franchise </a:t>
            </a:r>
          </a:p>
          <a:p>
            <a:r>
              <a:rPr lang="en-GB" sz="2800" dirty="0">
                <a:solidFill>
                  <a:schemeClr val="bg1">
                    <a:lumMod val="50000"/>
                  </a:schemeClr>
                </a:solidFill>
                <a:latin typeface="Helvetica" panose="020B0604020202020204" pitchFamily="34" charset="0"/>
              </a:rPr>
              <a:t>business and let others do the cleaning.</a:t>
            </a:r>
            <a:endParaRPr lang="en-US" sz="2800" dirty="0">
              <a:solidFill>
                <a:schemeClr val="bg1">
                  <a:lumMod val="50000"/>
                </a:schemeClr>
              </a:solidFill>
              <a:latin typeface="Helvetica" panose="020B0604020202020204" pitchFamily="34" charset="0"/>
            </a:endParaRPr>
          </a:p>
        </p:txBody>
      </p:sp>
      <p:sp>
        <p:nvSpPr>
          <p:cNvPr id="29" name="TextBox 28">
            <a:extLst>
              <a:ext uri="{FF2B5EF4-FFF2-40B4-BE49-F238E27FC236}">
                <a16:creationId xmlns:a16="http://schemas.microsoft.com/office/drawing/2014/main" id="{75E6D70D-71CF-485A-B3E5-3AA99170386A}"/>
              </a:ext>
            </a:extLst>
          </p:cNvPr>
          <p:cNvSpPr txBox="1"/>
          <p:nvPr/>
        </p:nvSpPr>
        <p:spPr>
          <a:xfrm>
            <a:off x="10937086" y="1404927"/>
            <a:ext cx="7285122" cy="923330"/>
          </a:xfrm>
          <a:prstGeom prst="rect">
            <a:avLst/>
          </a:prstGeom>
          <a:noFill/>
        </p:spPr>
        <p:txBody>
          <a:bodyPr wrap="square" rtlCol="0">
            <a:spAutoFit/>
          </a:bodyPr>
          <a:lstStyle/>
          <a:p>
            <a:r>
              <a:rPr lang="en-US" dirty="0">
                <a:solidFill>
                  <a:schemeClr val="bg1">
                    <a:lumMod val="50000"/>
                  </a:schemeClr>
                </a:solidFill>
                <a:latin typeface="Helvetica" panose="020B0604020202020204" pitchFamily="34" charset="0"/>
                <a:cs typeface="Helvetica" panose="020B0604020202020204" pitchFamily="34" charset="0"/>
              </a:rPr>
              <a:t>Perhaps you are good at organization and want to work mainly from home, then being a ‘Team Leader’ is certainly for you. You can choose to do 1 or all of the below all included with your franchise.</a:t>
            </a:r>
          </a:p>
        </p:txBody>
      </p:sp>
      <p:grpSp>
        <p:nvGrpSpPr>
          <p:cNvPr id="21" name="Group 20">
            <a:extLst>
              <a:ext uri="{FF2B5EF4-FFF2-40B4-BE49-F238E27FC236}">
                <a16:creationId xmlns:a16="http://schemas.microsoft.com/office/drawing/2014/main" id="{6C8094F9-B3ED-49CE-A6D4-C0083A5B7744}"/>
              </a:ext>
            </a:extLst>
          </p:cNvPr>
          <p:cNvGrpSpPr/>
          <p:nvPr/>
        </p:nvGrpSpPr>
        <p:grpSpPr>
          <a:xfrm>
            <a:off x="2925667" y="6464333"/>
            <a:ext cx="6118092" cy="1585389"/>
            <a:chOff x="7542767" y="4198623"/>
            <a:chExt cx="4078728" cy="1056926"/>
          </a:xfrm>
        </p:grpSpPr>
        <p:sp>
          <p:nvSpPr>
            <p:cNvPr id="22" name="TextBox 21">
              <a:extLst>
                <a:ext uri="{FF2B5EF4-FFF2-40B4-BE49-F238E27FC236}">
                  <a16:creationId xmlns:a16="http://schemas.microsoft.com/office/drawing/2014/main" id="{5066D08C-037D-48F4-8EF0-CCACA4BACB58}"/>
                </a:ext>
              </a:extLst>
            </p:cNvPr>
            <p:cNvSpPr txBox="1"/>
            <p:nvPr/>
          </p:nvSpPr>
          <p:spPr>
            <a:xfrm>
              <a:off x="7542767" y="4198623"/>
              <a:ext cx="3747221" cy="292388"/>
            </a:xfrm>
            <a:prstGeom prst="rect">
              <a:avLst/>
            </a:prstGeom>
            <a:noFill/>
          </p:spPr>
          <p:txBody>
            <a:bodyPr wrap="square" rtlCol="0">
              <a:spAutoFit/>
            </a:bodyPr>
            <a:lstStyle/>
            <a:p>
              <a:r>
                <a:rPr lang="en-US" sz="2250" b="1" dirty="0">
                  <a:solidFill>
                    <a:schemeClr val="bg1">
                      <a:lumMod val="50000"/>
                    </a:schemeClr>
                  </a:solidFill>
                  <a:latin typeface="Helvetica" panose="020B0604020202020204" pitchFamily="34" charset="0"/>
                </a:rPr>
                <a:t>All money gets paid DIRECT to you</a:t>
              </a:r>
            </a:p>
          </p:txBody>
        </p:sp>
        <p:sp>
          <p:nvSpPr>
            <p:cNvPr id="23" name="TextBox 22">
              <a:extLst>
                <a:ext uri="{FF2B5EF4-FFF2-40B4-BE49-F238E27FC236}">
                  <a16:creationId xmlns:a16="http://schemas.microsoft.com/office/drawing/2014/main" id="{0DFC3BE4-01FA-4877-8514-0FEE2A309AEF}"/>
                </a:ext>
              </a:extLst>
            </p:cNvPr>
            <p:cNvSpPr txBox="1"/>
            <p:nvPr/>
          </p:nvSpPr>
          <p:spPr>
            <a:xfrm>
              <a:off x="7559995" y="4578441"/>
              <a:ext cx="4061500" cy="677108"/>
            </a:xfrm>
            <a:prstGeom prst="rect">
              <a:avLst/>
            </a:prstGeom>
            <a:noFill/>
          </p:spPr>
          <p:txBody>
            <a:bodyPr wrap="square" rtlCol="0">
              <a:spAutoFit/>
            </a:bodyPr>
            <a:lstStyle/>
            <a:p>
              <a:r>
                <a:rPr lang="en-GB" sz="2000" b="0" i="0" dirty="0">
                  <a:solidFill>
                    <a:schemeClr val="bg1">
                      <a:lumMod val="50000"/>
                    </a:schemeClr>
                  </a:solidFill>
                  <a:effectLst/>
                  <a:latin typeface="Helvetica" panose="020B0604020202020204" pitchFamily="34" charset="0"/>
                  <a:cs typeface="Helvetica" panose="020B0604020202020204" pitchFamily="34" charset="0"/>
                </a:rPr>
                <a:t>When you join </a:t>
              </a:r>
              <a:r>
                <a:rPr lang="en-GB" sz="2000" b="0" i="0" dirty="0" err="1">
                  <a:solidFill>
                    <a:schemeClr val="bg1">
                      <a:lumMod val="50000"/>
                    </a:schemeClr>
                  </a:solidFill>
                  <a:effectLst/>
                  <a:latin typeface="Helvetica" panose="020B0604020202020204" pitchFamily="34" charset="0"/>
                  <a:cs typeface="Helvetica" panose="020B0604020202020204" pitchFamily="34" charset="0"/>
                </a:rPr>
                <a:t>Bebo</a:t>
              </a:r>
              <a:r>
                <a:rPr lang="en-GB" sz="2000" b="0" i="0" dirty="0">
                  <a:solidFill>
                    <a:schemeClr val="bg1">
                      <a:lumMod val="50000"/>
                    </a:schemeClr>
                  </a:solidFill>
                  <a:effectLst/>
                  <a:latin typeface="Helvetica" panose="020B0604020202020204" pitchFamily="34" charset="0"/>
                  <a:cs typeface="Helvetica" panose="020B0604020202020204" pitchFamily="34" charset="0"/>
                </a:rPr>
                <a:t>, you will be UNLOCKING both your financial earning ability + the freedom to work for yourself. </a:t>
              </a:r>
              <a:endParaRPr lang="en-US" sz="2000" dirty="0">
                <a:solidFill>
                  <a:schemeClr val="bg1">
                    <a:lumMod val="50000"/>
                  </a:schemeClr>
                </a:solidFill>
                <a:latin typeface="Helvetica" panose="020B0604020202020204" pitchFamily="34" charset="0"/>
                <a:cs typeface="Helvetica" panose="020B0604020202020204" pitchFamily="34" charset="0"/>
              </a:endParaRPr>
            </a:p>
          </p:txBody>
        </p:sp>
      </p:grpSp>
      <p:grpSp>
        <p:nvGrpSpPr>
          <p:cNvPr id="12" name="Group 11">
            <a:extLst>
              <a:ext uri="{FF2B5EF4-FFF2-40B4-BE49-F238E27FC236}">
                <a16:creationId xmlns:a16="http://schemas.microsoft.com/office/drawing/2014/main" id="{E4960380-FBED-4948-AB96-4B9DB8DDC249}"/>
              </a:ext>
            </a:extLst>
          </p:cNvPr>
          <p:cNvGrpSpPr/>
          <p:nvPr/>
        </p:nvGrpSpPr>
        <p:grpSpPr>
          <a:xfrm>
            <a:off x="1502899" y="6656114"/>
            <a:ext cx="1472741" cy="1472741"/>
            <a:chOff x="1001932" y="4437409"/>
            <a:chExt cx="981827" cy="981827"/>
          </a:xfrm>
        </p:grpSpPr>
        <p:sp>
          <p:nvSpPr>
            <p:cNvPr id="31" name="Google Shape;1300;p51">
              <a:extLst>
                <a:ext uri="{FF2B5EF4-FFF2-40B4-BE49-F238E27FC236}">
                  <a16:creationId xmlns:a16="http://schemas.microsoft.com/office/drawing/2014/main" id="{77AFC38D-9C56-4D4F-850B-5D6672F3C39F}"/>
                </a:ext>
              </a:extLst>
            </p:cNvPr>
            <p:cNvSpPr/>
            <p:nvPr/>
          </p:nvSpPr>
          <p:spPr>
            <a:xfrm>
              <a:off x="1001932" y="4437409"/>
              <a:ext cx="981827" cy="981827"/>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36" name="Google Shape;1301;p51">
              <a:extLst>
                <a:ext uri="{FF2B5EF4-FFF2-40B4-BE49-F238E27FC236}">
                  <a16:creationId xmlns:a16="http://schemas.microsoft.com/office/drawing/2014/main" id="{7456F4C7-2640-4775-B2B0-CECAF4176954}"/>
                </a:ext>
              </a:extLst>
            </p:cNvPr>
            <p:cNvSpPr/>
            <p:nvPr/>
          </p:nvSpPr>
          <p:spPr>
            <a:xfrm>
              <a:off x="1153794" y="4589271"/>
              <a:ext cx="678101" cy="678101"/>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pic>
          <p:nvPicPr>
            <p:cNvPr id="37" name="Graphic 36">
              <a:extLst>
                <a:ext uri="{FF2B5EF4-FFF2-40B4-BE49-F238E27FC236}">
                  <a16:creationId xmlns:a16="http://schemas.microsoft.com/office/drawing/2014/main" id="{D0378502-F7FD-424B-80E3-BACD6DE1839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95744" y="4731221"/>
              <a:ext cx="394200" cy="394200"/>
            </a:xfrm>
            <a:prstGeom prst="rect">
              <a:avLst/>
            </a:prstGeom>
          </p:spPr>
        </p:pic>
      </p:grpSp>
      <p:sp>
        <p:nvSpPr>
          <p:cNvPr id="25" name="Callout Text">
            <a:extLst>
              <a:ext uri="{FF2B5EF4-FFF2-40B4-BE49-F238E27FC236}">
                <a16:creationId xmlns:a16="http://schemas.microsoft.com/office/drawing/2014/main" id="{DC286801-62A9-4A99-97D1-5DCF4F26B43B}"/>
              </a:ext>
            </a:extLst>
          </p:cNvPr>
          <p:cNvSpPr/>
          <p:nvPr/>
        </p:nvSpPr>
        <p:spPr>
          <a:xfrm>
            <a:off x="4848561" y="3217648"/>
            <a:ext cx="5620832" cy="2838909"/>
          </a:xfrm>
          <a:prstGeom prst="wedgeRectCallout">
            <a:avLst>
              <a:gd name="adj1" fmla="val 50636"/>
              <a:gd name="adj2" fmla="val 72932"/>
            </a:avLst>
          </a:prstGeom>
          <a:solidFill>
            <a:schemeClr val="bg1">
              <a:lumMod val="85000"/>
            </a:schemeClr>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2500" b="1" dirty="0">
              <a:solidFill>
                <a:schemeClr val="bg1"/>
              </a:solidFill>
            </a:endParaRPr>
          </a:p>
        </p:txBody>
      </p:sp>
      <p:pic>
        <p:nvPicPr>
          <p:cNvPr id="3" name="Picture 2" descr="A black background with white text&#10;&#10;Description automatically generated">
            <a:extLst>
              <a:ext uri="{FF2B5EF4-FFF2-40B4-BE49-F238E27FC236}">
                <a16:creationId xmlns:a16="http://schemas.microsoft.com/office/drawing/2014/main" id="{ACD56AC8-DAFE-BB60-BB9E-9BDEB6BFE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9512" y="3844348"/>
            <a:ext cx="5319014" cy="1643575"/>
          </a:xfrm>
          <a:prstGeom prst="rect">
            <a:avLst/>
          </a:prstGeom>
        </p:spPr>
      </p:pic>
      <p:pic>
        <p:nvPicPr>
          <p:cNvPr id="4" name="Graphic 3" descr="Clapping hands outline">
            <a:extLst>
              <a:ext uri="{FF2B5EF4-FFF2-40B4-BE49-F238E27FC236}">
                <a16:creationId xmlns:a16="http://schemas.microsoft.com/office/drawing/2014/main" id="{151EA48E-9B13-153E-93D9-4EBF0E9FED8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52175" y="2738163"/>
            <a:ext cx="707886" cy="707886"/>
          </a:xfrm>
          <a:prstGeom prst="rect">
            <a:avLst/>
          </a:prstGeom>
        </p:spPr>
      </p:pic>
      <p:pic>
        <p:nvPicPr>
          <p:cNvPr id="8" name="Graphic 7" descr="Group outline">
            <a:extLst>
              <a:ext uri="{FF2B5EF4-FFF2-40B4-BE49-F238E27FC236}">
                <a16:creationId xmlns:a16="http://schemas.microsoft.com/office/drawing/2014/main" id="{C8042201-2651-D5C2-FEFF-7D4D959FF92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340143" y="3774221"/>
            <a:ext cx="914400" cy="914400"/>
          </a:xfrm>
          <a:prstGeom prst="rect">
            <a:avLst/>
          </a:prstGeom>
        </p:spPr>
      </p:pic>
      <p:pic>
        <p:nvPicPr>
          <p:cNvPr id="10" name="Graphic 9" descr="Clapping hands outline">
            <a:extLst>
              <a:ext uri="{FF2B5EF4-FFF2-40B4-BE49-F238E27FC236}">
                <a16:creationId xmlns:a16="http://schemas.microsoft.com/office/drawing/2014/main" id="{62D4D30D-7C2C-6D16-B312-645FE99105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52175" y="5189775"/>
            <a:ext cx="522993" cy="522993"/>
          </a:xfrm>
          <a:prstGeom prst="rect">
            <a:avLst/>
          </a:prstGeom>
        </p:spPr>
      </p:pic>
      <p:pic>
        <p:nvPicPr>
          <p:cNvPr id="13" name="Graphic 12" descr="Group outline">
            <a:extLst>
              <a:ext uri="{FF2B5EF4-FFF2-40B4-BE49-F238E27FC236}">
                <a16:creationId xmlns:a16="http://schemas.microsoft.com/office/drawing/2014/main" id="{23F77F8B-3FF8-B9CE-57D4-BD9D859492B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2328593" y="5159610"/>
            <a:ext cx="649957" cy="649957"/>
          </a:xfrm>
          <a:prstGeom prst="rect">
            <a:avLst/>
          </a:prstGeom>
        </p:spPr>
      </p:pic>
      <p:sp>
        <p:nvSpPr>
          <p:cNvPr id="15" name="TextBox 14">
            <a:extLst>
              <a:ext uri="{FF2B5EF4-FFF2-40B4-BE49-F238E27FC236}">
                <a16:creationId xmlns:a16="http://schemas.microsoft.com/office/drawing/2014/main" id="{23E3B604-51F6-E5B2-107C-9D44217B2607}"/>
              </a:ext>
            </a:extLst>
          </p:cNvPr>
          <p:cNvSpPr txBox="1"/>
          <p:nvPr/>
        </p:nvSpPr>
        <p:spPr>
          <a:xfrm>
            <a:off x="11875168" y="5161016"/>
            <a:ext cx="1034716" cy="646331"/>
          </a:xfrm>
          <a:prstGeom prst="rect">
            <a:avLst/>
          </a:prstGeom>
          <a:noFill/>
        </p:spPr>
        <p:txBody>
          <a:bodyPr wrap="square" rtlCol="0">
            <a:spAutoFit/>
          </a:bodyPr>
          <a:lstStyle/>
          <a:p>
            <a:r>
              <a:rPr lang="en-GB" sz="3600" dirty="0"/>
              <a:t>+</a:t>
            </a:r>
          </a:p>
        </p:txBody>
      </p:sp>
      <p:sp>
        <p:nvSpPr>
          <p:cNvPr id="26" name="TextBox 25">
            <a:extLst>
              <a:ext uri="{FF2B5EF4-FFF2-40B4-BE49-F238E27FC236}">
                <a16:creationId xmlns:a16="http://schemas.microsoft.com/office/drawing/2014/main" id="{14EBA97C-E0AD-C2CD-0C24-5285C443EB24}"/>
              </a:ext>
            </a:extLst>
          </p:cNvPr>
          <p:cNvSpPr txBox="1"/>
          <p:nvPr/>
        </p:nvSpPr>
        <p:spPr>
          <a:xfrm>
            <a:off x="13335930" y="2911362"/>
            <a:ext cx="4331368" cy="646331"/>
          </a:xfrm>
          <a:prstGeom prst="rect">
            <a:avLst/>
          </a:prstGeom>
          <a:noFill/>
        </p:spPr>
        <p:txBody>
          <a:bodyPr wrap="square" rtlCol="0">
            <a:spAutoFit/>
          </a:bodyPr>
          <a:lstStyle/>
          <a:p>
            <a:r>
              <a:rPr lang="en-GB" b="0" i="0" dirty="0">
                <a:solidFill>
                  <a:srgbClr val="2D2B0B"/>
                </a:solidFill>
                <a:effectLst/>
                <a:latin typeface="Playfair Display" panose="020F0502020204030204" pitchFamily="2" charset="0"/>
              </a:rPr>
              <a:t>Do the work yourself - 'be HANDS ON'</a:t>
            </a:r>
            <a:endParaRPr lang="en-GB" b="0" i="0" dirty="0">
              <a:solidFill>
                <a:srgbClr val="494949"/>
              </a:solidFill>
              <a:effectLst/>
              <a:latin typeface="Playfair Display" panose="020F0502020204030204" pitchFamily="2" charset="0"/>
            </a:endParaRPr>
          </a:p>
          <a:p>
            <a:endParaRPr lang="en-GB" dirty="0"/>
          </a:p>
        </p:txBody>
      </p:sp>
      <p:sp>
        <p:nvSpPr>
          <p:cNvPr id="33" name="TextBox 32">
            <a:extLst>
              <a:ext uri="{FF2B5EF4-FFF2-40B4-BE49-F238E27FC236}">
                <a16:creationId xmlns:a16="http://schemas.microsoft.com/office/drawing/2014/main" id="{2C66DD2F-47B8-BFE9-E56A-412E1BDBBBB1}"/>
              </a:ext>
            </a:extLst>
          </p:cNvPr>
          <p:cNvSpPr txBox="1"/>
          <p:nvPr/>
        </p:nvSpPr>
        <p:spPr>
          <a:xfrm>
            <a:off x="13335930" y="4000156"/>
            <a:ext cx="3970959" cy="923330"/>
          </a:xfrm>
          <a:prstGeom prst="rect">
            <a:avLst/>
          </a:prstGeom>
          <a:noFill/>
        </p:spPr>
        <p:txBody>
          <a:bodyPr wrap="none" rtlCol="0">
            <a:spAutoFit/>
          </a:bodyPr>
          <a:lstStyle/>
          <a:p>
            <a:r>
              <a:rPr lang="en-GB" b="0" i="0" dirty="0">
                <a:solidFill>
                  <a:srgbClr val="494949"/>
                </a:solidFill>
                <a:effectLst/>
                <a:latin typeface="Playfair Display" panose="00000500000000000000" pitchFamily="2" charset="0"/>
              </a:rPr>
              <a:t>Act as 'TEAM MANAGER’</a:t>
            </a:r>
          </a:p>
          <a:p>
            <a:r>
              <a:rPr lang="en-GB" b="0" i="0" dirty="0">
                <a:solidFill>
                  <a:srgbClr val="494949"/>
                </a:solidFill>
                <a:effectLst/>
                <a:latin typeface="Playfair Display" panose="00000500000000000000" pitchFamily="2" charset="0"/>
              </a:rPr>
              <a:t> - coordinating subcontract cleaners</a:t>
            </a:r>
          </a:p>
          <a:p>
            <a:endParaRPr lang="en-GB" dirty="0"/>
          </a:p>
        </p:txBody>
      </p:sp>
      <p:sp>
        <p:nvSpPr>
          <p:cNvPr id="34" name="TextBox 33">
            <a:extLst>
              <a:ext uri="{FF2B5EF4-FFF2-40B4-BE49-F238E27FC236}">
                <a16:creationId xmlns:a16="http://schemas.microsoft.com/office/drawing/2014/main" id="{8E59E8DF-E847-4200-CC26-563A03F85500}"/>
              </a:ext>
            </a:extLst>
          </p:cNvPr>
          <p:cNvSpPr txBox="1"/>
          <p:nvPr/>
        </p:nvSpPr>
        <p:spPr>
          <a:xfrm>
            <a:off x="13273761" y="5261380"/>
            <a:ext cx="4370107" cy="646331"/>
          </a:xfrm>
          <a:prstGeom prst="rect">
            <a:avLst/>
          </a:prstGeom>
          <a:noFill/>
        </p:spPr>
        <p:txBody>
          <a:bodyPr wrap="none" rtlCol="0">
            <a:spAutoFit/>
          </a:bodyPr>
          <a:lstStyle/>
          <a:p>
            <a:r>
              <a:rPr lang="en-GB" b="0" i="0" dirty="0">
                <a:solidFill>
                  <a:srgbClr val="494949"/>
                </a:solidFill>
                <a:effectLst/>
                <a:latin typeface="Playfair Display" panose="00000500000000000000" pitchFamily="2" charset="0"/>
              </a:rPr>
              <a:t>'Be HANDS ON' + be a 'TEAM MANAGER'</a:t>
            </a:r>
          </a:p>
          <a:p>
            <a:endParaRPr lang="en-GB" dirty="0"/>
          </a:p>
        </p:txBody>
      </p:sp>
    </p:spTree>
    <p:extLst>
      <p:ext uri="{BB962C8B-B14F-4D97-AF65-F5344CB8AC3E}">
        <p14:creationId xmlns:p14="http://schemas.microsoft.com/office/powerpoint/2010/main" val="224094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750" fill="hold"/>
                                        <p:tgtEl>
                                          <p:spTgt spid="28"/>
                                        </p:tgtEl>
                                        <p:attrNameLst>
                                          <p:attrName>ppt_x</p:attrName>
                                        </p:attrNameLst>
                                      </p:cBhvr>
                                      <p:tavLst>
                                        <p:tav tm="0">
                                          <p:val>
                                            <p:strVal val="1+#ppt_w/2"/>
                                          </p:val>
                                        </p:tav>
                                        <p:tav tm="100000">
                                          <p:val>
                                            <p:strVal val="#ppt_x"/>
                                          </p:val>
                                        </p:tav>
                                      </p:tavLst>
                                    </p:anim>
                                    <p:anim calcmode="lin" valueType="num">
                                      <p:cBhvr additive="base">
                                        <p:cTn id="8" dur="750" fill="hold"/>
                                        <p:tgtEl>
                                          <p:spTgt spid="28"/>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750" fill="hold"/>
                                        <p:tgtEl>
                                          <p:spTgt spid="29"/>
                                        </p:tgtEl>
                                        <p:attrNameLst>
                                          <p:attrName>ppt_x</p:attrName>
                                        </p:attrNameLst>
                                      </p:cBhvr>
                                      <p:tavLst>
                                        <p:tav tm="0">
                                          <p:val>
                                            <p:strVal val="1+#ppt_w/2"/>
                                          </p:val>
                                        </p:tav>
                                        <p:tav tm="100000">
                                          <p:val>
                                            <p:strVal val="#ppt_x"/>
                                          </p:val>
                                        </p:tav>
                                      </p:tavLst>
                                    </p:anim>
                                    <p:anim calcmode="lin" valueType="num">
                                      <p:cBhvr additive="base">
                                        <p:cTn id="13" dur="75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40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par>
                                <p:cTn id="26" presetID="53" presetClass="entr" presetSubtype="16" fill="hold" nodeType="withEffect">
                                  <p:stCondLst>
                                    <p:cond delay="125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par>
                                <p:cTn id="31" presetID="10" presetClass="entr" presetSubtype="0" fill="hold" nodeType="withEffect">
                                  <p:stCondLst>
                                    <p:cond delay="175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4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1000"/>
                                        <p:tgtEl>
                                          <p:spTgt spid="24"/>
                                        </p:tgtEl>
                                      </p:cBhvr>
                                    </p:animEffect>
                                    <p:anim calcmode="lin" valueType="num">
                                      <p:cBhvr>
                                        <p:cTn id="44" dur="1000" fill="hold"/>
                                        <p:tgtEl>
                                          <p:spTgt spid="24"/>
                                        </p:tgtEl>
                                        <p:attrNameLst>
                                          <p:attrName>ppt_x</p:attrName>
                                        </p:attrNameLst>
                                      </p:cBhvr>
                                      <p:tavLst>
                                        <p:tav tm="0">
                                          <p:val>
                                            <p:strVal val="#ppt_x"/>
                                          </p:val>
                                        </p:tav>
                                        <p:tav tm="100000">
                                          <p:val>
                                            <p:strVal val="#ppt_x"/>
                                          </p:val>
                                        </p:tav>
                                      </p:tavLst>
                                    </p:anim>
                                    <p:anim calcmode="lin" valueType="num">
                                      <p:cBhvr>
                                        <p:cTn id="45" dur="1000" fill="hold"/>
                                        <p:tgtEl>
                                          <p:spTgt spid="24"/>
                                        </p:tgtEl>
                                        <p:attrNameLst>
                                          <p:attrName>ppt_y</p:attrName>
                                        </p:attrNameLst>
                                      </p:cBhvr>
                                      <p:tavLst>
                                        <p:tav tm="0">
                                          <p:val>
                                            <p:strVal val="#ppt_y-.1"/>
                                          </p:val>
                                        </p:tav>
                                        <p:tav tm="100000">
                                          <p:val>
                                            <p:strVal val="#ppt_y"/>
                                          </p:val>
                                        </p:tav>
                                      </p:tavLst>
                                    </p:anim>
                                  </p:childTnLst>
                                </p:cTn>
                              </p:par>
                              <p:par>
                                <p:cTn id="46" presetID="53" presetClass="entr" presetSubtype="16" fill="hold" nodeType="withEffect">
                                  <p:stCondLst>
                                    <p:cond delay="1250"/>
                                  </p:stCondLst>
                                  <p:childTnLst>
                                    <p:set>
                                      <p:cBhvr>
                                        <p:cTn id="47" dur="1" fill="hold">
                                          <p:stCondLst>
                                            <p:cond delay="0"/>
                                          </p:stCondLst>
                                        </p:cTn>
                                        <p:tgtEl>
                                          <p:spTgt spid="11"/>
                                        </p:tgtEl>
                                        <p:attrNameLst>
                                          <p:attrName>style.visibility</p:attrName>
                                        </p:attrNameLst>
                                      </p:cBhvr>
                                      <p:to>
                                        <p:strVal val="visible"/>
                                      </p:to>
                                    </p:set>
                                    <p:anim calcmode="lin" valueType="num">
                                      <p:cBhvr>
                                        <p:cTn id="48" dur="500" fill="hold"/>
                                        <p:tgtEl>
                                          <p:spTgt spid="11"/>
                                        </p:tgtEl>
                                        <p:attrNameLst>
                                          <p:attrName>ppt_w</p:attrName>
                                        </p:attrNameLst>
                                      </p:cBhvr>
                                      <p:tavLst>
                                        <p:tav tm="0">
                                          <p:val>
                                            <p:fltVal val="0"/>
                                          </p:val>
                                        </p:tav>
                                        <p:tav tm="100000">
                                          <p:val>
                                            <p:strVal val="#ppt_w"/>
                                          </p:val>
                                        </p:tav>
                                      </p:tavLst>
                                    </p:anim>
                                    <p:anim calcmode="lin" valueType="num">
                                      <p:cBhvr>
                                        <p:cTn id="49" dur="500" fill="hold"/>
                                        <p:tgtEl>
                                          <p:spTgt spid="11"/>
                                        </p:tgtEl>
                                        <p:attrNameLst>
                                          <p:attrName>ppt_h</p:attrName>
                                        </p:attrNameLst>
                                      </p:cBhvr>
                                      <p:tavLst>
                                        <p:tav tm="0">
                                          <p:val>
                                            <p:fltVal val="0"/>
                                          </p:val>
                                        </p:tav>
                                        <p:tav tm="100000">
                                          <p:val>
                                            <p:strVal val="#ppt_h"/>
                                          </p:val>
                                        </p:tav>
                                      </p:tavLst>
                                    </p:anim>
                                    <p:animEffect transition="in" filter="fade">
                                      <p:cBhvr>
                                        <p:cTn id="50" dur="500"/>
                                        <p:tgtEl>
                                          <p:spTgt spid="11"/>
                                        </p:tgtEl>
                                      </p:cBhvr>
                                    </p:animEffect>
                                  </p:childTnLst>
                                </p:cTn>
                              </p:par>
                              <p:par>
                                <p:cTn id="51" presetID="10" presetClass="entr" presetSubtype="0" fill="hold" nodeType="withEffect">
                                  <p:stCondLst>
                                    <p:cond delay="175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P spid="30" grpId="0" animBg="1"/>
      <p:bldP spid="6" grpId="0" animBg="1"/>
      <p:bldP spid="28"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Freeform: Shape 72">
            <a:extLst>
              <a:ext uri="{FF2B5EF4-FFF2-40B4-BE49-F238E27FC236}">
                <a16:creationId xmlns:a16="http://schemas.microsoft.com/office/drawing/2014/main" id="{87404ED6-8C31-4E58-B062-C8900B8C1843}"/>
              </a:ext>
            </a:extLst>
          </p:cNvPr>
          <p:cNvSpPr/>
          <p:nvPr/>
        </p:nvSpPr>
        <p:spPr>
          <a:xfrm>
            <a:off x="9429750" y="661107"/>
            <a:ext cx="8858250" cy="9625893"/>
          </a:xfrm>
          <a:custGeom>
            <a:avLst/>
            <a:gdLst>
              <a:gd name="connsiteX0" fmla="*/ 4433760 w 5715000"/>
              <a:gd name="connsiteY0" fmla="*/ 0 h 6302963"/>
              <a:gd name="connsiteX1" fmla="*/ 5541827 w 5715000"/>
              <a:gd name="connsiteY1" fmla="*/ 139941 h 6302963"/>
              <a:gd name="connsiteX2" fmla="*/ 5715000 w 5715000"/>
              <a:gd name="connsiteY2" fmla="*/ 189241 h 6302963"/>
              <a:gd name="connsiteX3" fmla="*/ 5715000 w 5715000"/>
              <a:gd name="connsiteY3" fmla="*/ 6302963 h 6302963"/>
              <a:gd name="connsiteX4" fmla="*/ 406045 w 5715000"/>
              <a:gd name="connsiteY4" fmla="*/ 6302963 h 6302963"/>
              <a:gd name="connsiteX5" fmla="*/ 348427 w 5715000"/>
              <a:gd name="connsiteY5" fmla="*/ 6175195 h 6302963"/>
              <a:gd name="connsiteX6" fmla="*/ 0 w 5715000"/>
              <a:gd name="connsiteY6" fmla="*/ 4445000 h 6302963"/>
              <a:gd name="connsiteX7" fmla="*/ 4433760 w 5715000"/>
              <a:gd name="connsiteY7" fmla="*/ 0 h 630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00" h="6302963">
                <a:moveTo>
                  <a:pt x="4433760" y="0"/>
                </a:moveTo>
                <a:cubicBezTo>
                  <a:pt x="4816370" y="0"/>
                  <a:pt x="5187660" y="48586"/>
                  <a:pt x="5541827" y="139941"/>
                </a:cubicBezTo>
                <a:lnTo>
                  <a:pt x="5715000" y="189241"/>
                </a:lnTo>
                <a:lnTo>
                  <a:pt x="5715000" y="6302963"/>
                </a:lnTo>
                <a:lnTo>
                  <a:pt x="406045" y="6302963"/>
                </a:lnTo>
                <a:lnTo>
                  <a:pt x="348427" y="6175195"/>
                </a:lnTo>
                <a:cubicBezTo>
                  <a:pt x="124067" y="5643403"/>
                  <a:pt x="0" y="5058727"/>
                  <a:pt x="0" y="4445000"/>
                </a:cubicBezTo>
                <a:cubicBezTo>
                  <a:pt x="0" y="1990094"/>
                  <a:pt x="1985064" y="0"/>
                  <a:pt x="4433760" y="0"/>
                </a:cubicBezTo>
                <a:close/>
              </a:path>
            </a:pathLst>
          </a:custGeom>
          <a:solidFill>
            <a:srgbClr val="F4DF4E"/>
          </a:solidFill>
          <a:ln>
            <a:solidFill>
              <a:srgbClr val="F4DF4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50" dirty="0">
              <a:latin typeface="Helvetica" panose="020B0604020202020204" pitchFamily="34" charset="0"/>
            </a:endParaRPr>
          </a:p>
        </p:txBody>
      </p:sp>
      <p:pic>
        <p:nvPicPr>
          <p:cNvPr id="78" name="Picture Placeholder 77" descr="Adult working at laptop with headphones">
            <a:extLst>
              <a:ext uri="{FF2B5EF4-FFF2-40B4-BE49-F238E27FC236}">
                <a16:creationId xmlns:a16="http://schemas.microsoft.com/office/drawing/2014/main" id="{E81ED402-36DD-40AF-96D5-8FAEC310ABD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817" r="19817"/>
          <a:stretch/>
        </p:blipFill>
        <p:spPr/>
      </p:pic>
      <p:sp>
        <p:nvSpPr>
          <p:cNvPr id="22" name="TextBox 21">
            <a:extLst>
              <a:ext uri="{FF2B5EF4-FFF2-40B4-BE49-F238E27FC236}">
                <a16:creationId xmlns:a16="http://schemas.microsoft.com/office/drawing/2014/main" id="{5948E104-B9CF-4F05-BAA5-CB7CC86A3FC3}"/>
              </a:ext>
            </a:extLst>
          </p:cNvPr>
          <p:cNvSpPr txBox="1"/>
          <p:nvPr/>
        </p:nvSpPr>
        <p:spPr>
          <a:xfrm>
            <a:off x="486341" y="1176604"/>
            <a:ext cx="6686550" cy="769441"/>
          </a:xfrm>
          <a:prstGeom prst="rect">
            <a:avLst/>
          </a:prstGeom>
          <a:noFill/>
        </p:spPr>
        <p:txBody>
          <a:bodyPr wrap="square" rtlCol="0">
            <a:spAutoFit/>
          </a:bodyPr>
          <a:lstStyle/>
          <a:p>
            <a:r>
              <a:rPr lang="en-US" sz="4400" dirty="0">
                <a:solidFill>
                  <a:schemeClr val="bg1">
                    <a:lumMod val="50000"/>
                  </a:schemeClr>
                </a:solidFill>
                <a:latin typeface="Helvetica" panose="020B0604020202020204" pitchFamily="34" charset="0"/>
                <a:cs typeface="Helvetica" panose="020B0604020202020204" pitchFamily="34" charset="0"/>
              </a:rPr>
              <a:t>Management franchise</a:t>
            </a:r>
          </a:p>
        </p:txBody>
      </p:sp>
      <p:sp>
        <p:nvSpPr>
          <p:cNvPr id="23" name="TextBox 22">
            <a:extLst>
              <a:ext uri="{FF2B5EF4-FFF2-40B4-BE49-F238E27FC236}">
                <a16:creationId xmlns:a16="http://schemas.microsoft.com/office/drawing/2014/main" id="{5740E619-D36C-4CAC-883A-8C3C52427F15}"/>
              </a:ext>
            </a:extLst>
          </p:cNvPr>
          <p:cNvSpPr txBox="1"/>
          <p:nvPr/>
        </p:nvSpPr>
        <p:spPr>
          <a:xfrm>
            <a:off x="534751" y="2149195"/>
            <a:ext cx="7013651" cy="438582"/>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cs typeface="Helvetica" panose="020B0604020202020204" pitchFamily="34" charset="0"/>
              </a:rPr>
              <a:t>TEAM MANAGER – COORDINATOR</a:t>
            </a:r>
          </a:p>
        </p:txBody>
      </p:sp>
      <p:sp>
        <p:nvSpPr>
          <p:cNvPr id="33" name="Oval 32">
            <a:extLst>
              <a:ext uri="{FF2B5EF4-FFF2-40B4-BE49-F238E27FC236}">
                <a16:creationId xmlns:a16="http://schemas.microsoft.com/office/drawing/2014/main" id="{6905A00A-4B91-4718-BA39-AE2F9A553075}"/>
              </a:ext>
            </a:extLst>
          </p:cNvPr>
          <p:cNvSpPr/>
          <p:nvPr/>
        </p:nvSpPr>
        <p:spPr>
          <a:xfrm>
            <a:off x="7362645" y="2771859"/>
            <a:ext cx="4469130" cy="4469130"/>
          </a:xfrm>
          <a:prstGeom prst="ellipse">
            <a:avLst/>
          </a:prstGeom>
          <a:solidFill>
            <a:srgbClr val="F4D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grpSp>
        <p:nvGrpSpPr>
          <p:cNvPr id="79" name="Group 78">
            <a:extLst>
              <a:ext uri="{FF2B5EF4-FFF2-40B4-BE49-F238E27FC236}">
                <a16:creationId xmlns:a16="http://schemas.microsoft.com/office/drawing/2014/main" id="{AE2CB7CC-C64C-49A3-8267-56669FE89DF3}"/>
              </a:ext>
            </a:extLst>
          </p:cNvPr>
          <p:cNvGrpSpPr/>
          <p:nvPr/>
        </p:nvGrpSpPr>
        <p:grpSpPr>
          <a:xfrm>
            <a:off x="534752" y="4031749"/>
            <a:ext cx="6988589" cy="794604"/>
            <a:chOff x="552449" y="2687833"/>
            <a:chExt cx="4659059" cy="529736"/>
          </a:xfrm>
        </p:grpSpPr>
        <p:sp>
          <p:nvSpPr>
            <p:cNvPr id="28" name="TextBox 27">
              <a:extLst>
                <a:ext uri="{FF2B5EF4-FFF2-40B4-BE49-F238E27FC236}">
                  <a16:creationId xmlns:a16="http://schemas.microsoft.com/office/drawing/2014/main" id="{30B35B4C-F830-4AC3-8904-A246BBE8B808}"/>
                </a:ext>
              </a:extLst>
            </p:cNvPr>
            <p:cNvSpPr txBox="1"/>
            <p:nvPr/>
          </p:nvSpPr>
          <p:spPr>
            <a:xfrm>
              <a:off x="1172813" y="2738974"/>
              <a:ext cx="4038695" cy="292388"/>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A great way to make money</a:t>
              </a:r>
            </a:p>
          </p:txBody>
        </p:sp>
        <p:grpSp>
          <p:nvGrpSpPr>
            <p:cNvPr id="31" name="Group 30">
              <a:extLst>
                <a:ext uri="{FF2B5EF4-FFF2-40B4-BE49-F238E27FC236}">
                  <a16:creationId xmlns:a16="http://schemas.microsoft.com/office/drawing/2014/main" id="{3A19E726-64FD-494B-8D88-0FB14B2DDB43}"/>
                </a:ext>
              </a:extLst>
            </p:cNvPr>
            <p:cNvGrpSpPr/>
            <p:nvPr/>
          </p:nvGrpSpPr>
          <p:grpSpPr>
            <a:xfrm>
              <a:off x="552449" y="2687833"/>
              <a:ext cx="529736" cy="529736"/>
              <a:chOff x="457199" y="3360933"/>
              <a:chExt cx="529736" cy="529736"/>
            </a:xfrm>
          </p:grpSpPr>
          <p:sp>
            <p:nvSpPr>
              <p:cNvPr id="24" name="Google Shape;1303;p51">
                <a:extLst>
                  <a:ext uri="{FF2B5EF4-FFF2-40B4-BE49-F238E27FC236}">
                    <a16:creationId xmlns:a16="http://schemas.microsoft.com/office/drawing/2014/main" id="{D87557B1-67DE-4732-9AFE-329121A7D89A}"/>
                  </a:ext>
                </a:extLst>
              </p:cNvPr>
              <p:cNvSpPr/>
              <p:nvPr/>
            </p:nvSpPr>
            <p:spPr>
              <a:xfrm>
                <a:off x="457199" y="3360933"/>
                <a:ext cx="529736" cy="5297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25" name="Google Shape;1304;p51">
                <a:extLst>
                  <a:ext uri="{FF2B5EF4-FFF2-40B4-BE49-F238E27FC236}">
                    <a16:creationId xmlns:a16="http://schemas.microsoft.com/office/drawing/2014/main" id="{56FA0874-F3D0-44C2-8539-646057A24400}"/>
                  </a:ext>
                </a:extLst>
              </p:cNvPr>
              <p:cNvSpPr/>
              <p:nvPr/>
            </p:nvSpPr>
            <p:spPr>
              <a:xfrm>
                <a:off x="539135" y="3442869"/>
                <a:ext cx="365863" cy="365863"/>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pic>
            <p:nvPicPr>
              <p:cNvPr id="30" name="Graphic 29">
                <a:extLst>
                  <a:ext uri="{FF2B5EF4-FFF2-40B4-BE49-F238E27FC236}">
                    <a16:creationId xmlns:a16="http://schemas.microsoft.com/office/drawing/2014/main" id="{7DB5FC64-1EF6-4F1B-A161-E9B267ABBC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576" y="3515310"/>
                <a:ext cx="220980" cy="220980"/>
              </a:xfrm>
              <a:prstGeom prst="rect">
                <a:avLst/>
              </a:prstGeom>
            </p:spPr>
          </p:pic>
        </p:grpSp>
      </p:grpSp>
      <p:grpSp>
        <p:nvGrpSpPr>
          <p:cNvPr id="56" name="Group 55">
            <a:extLst>
              <a:ext uri="{FF2B5EF4-FFF2-40B4-BE49-F238E27FC236}">
                <a16:creationId xmlns:a16="http://schemas.microsoft.com/office/drawing/2014/main" id="{01B6C99B-F8FB-4580-98D9-E66A32C02F66}"/>
              </a:ext>
            </a:extLst>
          </p:cNvPr>
          <p:cNvGrpSpPr/>
          <p:nvPr/>
        </p:nvGrpSpPr>
        <p:grpSpPr>
          <a:xfrm>
            <a:off x="534752" y="5269998"/>
            <a:ext cx="6803877" cy="794604"/>
            <a:chOff x="457199" y="4135633"/>
            <a:chExt cx="4535918" cy="529736"/>
          </a:xfrm>
        </p:grpSpPr>
        <p:sp>
          <p:nvSpPr>
            <p:cNvPr id="50" name="TextBox 49">
              <a:extLst>
                <a:ext uri="{FF2B5EF4-FFF2-40B4-BE49-F238E27FC236}">
                  <a16:creationId xmlns:a16="http://schemas.microsoft.com/office/drawing/2014/main" id="{650C909E-BA0B-48A8-9C5D-EB1116B7AC07}"/>
                </a:ext>
              </a:extLst>
            </p:cNvPr>
            <p:cNvSpPr txBox="1"/>
            <p:nvPr/>
          </p:nvSpPr>
          <p:spPr>
            <a:xfrm>
              <a:off x="1094271" y="4169667"/>
              <a:ext cx="3898846" cy="292388"/>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Work from home managing a small team.</a:t>
              </a:r>
            </a:p>
          </p:txBody>
        </p:sp>
        <p:grpSp>
          <p:nvGrpSpPr>
            <p:cNvPr id="51" name="Group 50">
              <a:extLst>
                <a:ext uri="{FF2B5EF4-FFF2-40B4-BE49-F238E27FC236}">
                  <a16:creationId xmlns:a16="http://schemas.microsoft.com/office/drawing/2014/main" id="{7374D1AE-CF42-4D81-BFB1-31D6B77632B2}"/>
                </a:ext>
              </a:extLst>
            </p:cNvPr>
            <p:cNvGrpSpPr/>
            <p:nvPr/>
          </p:nvGrpSpPr>
          <p:grpSpPr>
            <a:xfrm>
              <a:off x="457199" y="4135633"/>
              <a:ext cx="529736" cy="529736"/>
              <a:chOff x="457199" y="3360933"/>
              <a:chExt cx="529736" cy="529736"/>
            </a:xfrm>
          </p:grpSpPr>
          <p:sp>
            <p:nvSpPr>
              <p:cNvPr id="52" name="Google Shape;1303;p51">
                <a:extLst>
                  <a:ext uri="{FF2B5EF4-FFF2-40B4-BE49-F238E27FC236}">
                    <a16:creationId xmlns:a16="http://schemas.microsoft.com/office/drawing/2014/main" id="{15DE0B73-CFD3-435C-A5C2-1095075BF96C}"/>
                  </a:ext>
                </a:extLst>
              </p:cNvPr>
              <p:cNvSpPr/>
              <p:nvPr/>
            </p:nvSpPr>
            <p:spPr>
              <a:xfrm>
                <a:off x="457199" y="3360933"/>
                <a:ext cx="529736" cy="5297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53" name="Google Shape;1304;p51">
                <a:extLst>
                  <a:ext uri="{FF2B5EF4-FFF2-40B4-BE49-F238E27FC236}">
                    <a16:creationId xmlns:a16="http://schemas.microsoft.com/office/drawing/2014/main" id="{0FAEB613-9F87-40BB-8D88-15A62D7A0536}"/>
                  </a:ext>
                </a:extLst>
              </p:cNvPr>
              <p:cNvSpPr/>
              <p:nvPr/>
            </p:nvSpPr>
            <p:spPr>
              <a:xfrm>
                <a:off x="539135" y="3442869"/>
                <a:ext cx="365863" cy="365863"/>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grpSp>
        <p:pic>
          <p:nvPicPr>
            <p:cNvPr id="55" name="Graphic 54">
              <a:extLst>
                <a:ext uri="{FF2B5EF4-FFF2-40B4-BE49-F238E27FC236}">
                  <a16:creationId xmlns:a16="http://schemas.microsoft.com/office/drawing/2014/main" id="{50AC2615-3547-478D-9C29-E1A97C5B1A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5642" y="4284076"/>
              <a:ext cx="232850" cy="232850"/>
            </a:xfrm>
            <a:prstGeom prst="rect">
              <a:avLst/>
            </a:prstGeom>
          </p:spPr>
        </p:pic>
      </p:grpSp>
      <p:grpSp>
        <p:nvGrpSpPr>
          <p:cNvPr id="57" name="Group 56">
            <a:extLst>
              <a:ext uri="{FF2B5EF4-FFF2-40B4-BE49-F238E27FC236}">
                <a16:creationId xmlns:a16="http://schemas.microsoft.com/office/drawing/2014/main" id="{DC392A14-A284-417C-997F-7A8D12856447}"/>
              </a:ext>
            </a:extLst>
          </p:cNvPr>
          <p:cNvGrpSpPr/>
          <p:nvPr/>
        </p:nvGrpSpPr>
        <p:grpSpPr>
          <a:xfrm>
            <a:off x="534752" y="6508249"/>
            <a:ext cx="6787740" cy="835881"/>
            <a:chOff x="457199" y="3360933"/>
            <a:chExt cx="4525160" cy="557254"/>
          </a:xfrm>
        </p:grpSpPr>
        <p:sp>
          <p:nvSpPr>
            <p:cNvPr id="58" name="TextBox 57">
              <a:extLst>
                <a:ext uri="{FF2B5EF4-FFF2-40B4-BE49-F238E27FC236}">
                  <a16:creationId xmlns:a16="http://schemas.microsoft.com/office/drawing/2014/main" id="{B6E895CB-AB6C-490A-9788-107692B4990F}"/>
                </a:ext>
              </a:extLst>
            </p:cNvPr>
            <p:cNvSpPr txBox="1"/>
            <p:nvPr/>
          </p:nvSpPr>
          <p:spPr>
            <a:xfrm>
              <a:off x="1094271" y="3394967"/>
              <a:ext cx="3888088" cy="523220"/>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Profit from each and every hour that your cleaners do your BEBO cleaning jobs.</a:t>
              </a:r>
            </a:p>
          </p:txBody>
        </p:sp>
        <p:grpSp>
          <p:nvGrpSpPr>
            <p:cNvPr id="59" name="Group 58">
              <a:extLst>
                <a:ext uri="{FF2B5EF4-FFF2-40B4-BE49-F238E27FC236}">
                  <a16:creationId xmlns:a16="http://schemas.microsoft.com/office/drawing/2014/main" id="{93130BF5-9C61-4F01-A465-76F3E026BC3E}"/>
                </a:ext>
              </a:extLst>
            </p:cNvPr>
            <p:cNvGrpSpPr/>
            <p:nvPr/>
          </p:nvGrpSpPr>
          <p:grpSpPr>
            <a:xfrm>
              <a:off x="457199" y="3360933"/>
              <a:ext cx="529736" cy="529736"/>
              <a:chOff x="457199" y="3360933"/>
              <a:chExt cx="529736" cy="529736"/>
            </a:xfrm>
          </p:grpSpPr>
          <p:sp>
            <p:nvSpPr>
              <p:cNvPr id="60" name="Google Shape;1303;p51">
                <a:extLst>
                  <a:ext uri="{FF2B5EF4-FFF2-40B4-BE49-F238E27FC236}">
                    <a16:creationId xmlns:a16="http://schemas.microsoft.com/office/drawing/2014/main" id="{CE8AA3DA-1911-4D1B-A2D7-3F55305D6000}"/>
                  </a:ext>
                </a:extLst>
              </p:cNvPr>
              <p:cNvSpPr/>
              <p:nvPr/>
            </p:nvSpPr>
            <p:spPr>
              <a:xfrm>
                <a:off x="457199" y="3360933"/>
                <a:ext cx="529736" cy="5297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61" name="Google Shape;1304;p51">
                <a:extLst>
                  <a:ext uri="{FF2B5EF4-FFF2-40B4-BE49-F238E27FC236}">
                    <a16:creationId xmlns:a16="http://schemas.microsoft.com/office/drawing/2014/main" id="{8CEDB635-02DC-41BE-8346-70D29F23C6A0}"/>
                  </a:ext>
                </a:extLst>
              </p:cNvPr>
              <p:cNvSpPr/>
              <p:nvPr/>
            </p:nvSpPr>
            <p:spPr>
              <a:xfrm>
                <a:off x="539135" y="3442869"/>
                <a:ext cx="365863" cy="365863"/>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pic>
            <p:nvPicPr>
              <p:cNvPr id="62" name="Graphic 61">
                <a:extLst>
                  <a:ext uri="{FF2B5EF4-FFF2-40B4-BE49-F238E27FC236}">
                    <a16:creationId xmlns:a16="http://schemas.microsoft.com/office/drawing/2014/main" id="{51B33DC3-44B5-4285-BBA7-8A7914B77D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576" y="3515310"/>
                <a:ext cx="220980" cy="220980"/>
              </a:xfrm>
              <a:prstGeom prst="rect">
                <a:avLst/>
              </a:prstGeom>
            </p:spPr>
          </p:pic>
        </p:grpSp>
      </p:grpSp>
      <p:grpSp>
        <p:nvGrpSpPr>
          <p:cNvPr id="63" name="Group 62">
            <a:extLst>
              <a:ext uri="{FF2B5EF4-FFF2-40B4-BE49-F238E27FC236}">
                <a16:creationId xmlns:a16="http://schemas.microsoft.com/office/drawing/2014/main" id="{94E4F3E5-962E-4CC6-88CF-1241800ADA29}"/>
              </a:ext>
            </a:extLst>
          </p:cNvPr>
          <p:cNvGrpSpPr/>
          <p:nvPr/>
        </p:nvGrpSpPr>
        <p:grpSpPr>
          <a:xfrm>
            <a:off x="534751" y="7781608"/>
            <a:ext cx="7117332" cy="794604"/>
            <a:chOff x="457199" y="4135633"/>
            <a:chExt cx="4744888" cy="529736"/>
          </a:xfrm>
        </p:grpSpPr>
        <p:sp>
          <p:nvSpPr>
            <p:cNvPr id="64" name="TextBox 63">
              <a:extLst>
                <a:ext uri="{FF2B5EF4-FFF2-40B4-BE49-F238E27FC236}">
                  <a16:creationId xmlns:a16="http://schemas.microsoft.com/office/drawing/2014/main" id="{D49C6EB8-6910-4EE2-BC94-60E8CA22DA02}"/>
                </a:ext>
              </a:extLst>
            </p:cNvPr>
            <p:cNvSpPr txBox="1"/>
            <p:nvPr/>
          </p:nvSpPr>
          <p:spPr>
            <a:xfrm>
              <a:off x="1094270" y="4169667"/>
              <a:ext cx="4107817" cy="292388"/>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You can build a substantial profitable business</a:t>
              </a:r>
            </a:p>
          </p:txBody>
        </p:sp>
        <p:grpSp>
          <p:nvGrpSpPr>
            <p:cNvPr id="65" name="Group 64">
              <a:extLst>
                <a:ext uri="{FF2B5EF4-FFF2-40B4-BE49-F238E27FC236}">
                  <a16:creationId xmlns:a16="http://schemas.microsoft.com/office/drawing/2014/main" id="{0F6F6F3F-0372-4687-B57A-F02B3A2EC5DC}"/>
                </a:ext>
              </a:extLst>
            </p:cNvPr>
            <p:cNvGrpSpPr/>
            <p:nvPr/>
          </p:nvGrpSpPr>
          <p:grpSpPr>
            <a:xfrm>
              <a:off x="457199" y="4135633"/>
              <a:ext cx="529736" cy="529736"/>
              <a:chOff x="457199" y="3360933"/>
              <a:chExt cx="529736" cy="529736"/>
            </a:xfrm>
          </p:grpSpPr>
          <p:sp>
            <p:nvSpPr>
              <p:cNvPr id="67" name="Google Shape;1303;p51">
                <a:extLst>
                  <a:ext uri="{FF2B5EF4-FFF2-40B4-BE49-F238E27FC236}">
                    <a16:creationId xmlns:a16="http://schemas.microsoft.com/office/drawing/2014/main" id="{283B9C40-9754-4B58-A8CC-BA6B1A1E6F15}"/>
                  </a:ext>
                </a:extLst>
              </p:cNvPr>
              <p:cNvSpPr/>
              <p:nvPr/>
            </p:nvSpPr>
            <p:spPr>
              <a:xfrm>
                <a:off x="457199" y="3360933"/>
                <a:ext cx="529736" cy="529736"/>
              </a:xfrm>
              <a:prstGeom prst="ellipse">
                <a:avLst/>
              </a:prstGeom>
              <a:solidFill>
                <a:schemeClr val="lt1">
                  <a:alpha val="24705"/>
                </a:schemeClr>
              </a:solidFill>
              <a:ln w="12700" cap="flat" cmpd="sng">
                <a:solidFill>
                  <a:schemeClr val="accent3">
                    <a:alpha val="50000"/>
                  </a:schemeClr>
                </a:solidFill>
                <a:prstDash val="solid"/>
                <a:miter lim="800000"/>
                <a:headEnd type="none" w="sm" len="sm"/>
                <a:tailEnd type="none" w="sm" len="sm"/>
              </a:ln>
              <a:effectLst>
                <a:outerShdw blurRad="698500" dist="190500" dir="2700000" algn="tl" rotWithShape="0">
                  <a:srgbClr val="2C3138">
                    <a:alpha val="10980"/>
                  </a:srgbClr>
                </a:outerShdw>
              </a:effectLst>
            </p:spPr>
            <p:txBody>
              <a:bodyPr spcFirstLastPara="1" wrap="square" lIns="137138" tIns="68550" rIns="137138" bIns="68550" anchor="ctr" anchorCtr="0">
                <a:noAutofit/>
              </a:bodyPr>
              <a:lstStyle/>
              <a:p>
                <a:pPr algn="ctr"/>
                <a:endParaRPr sz="1800" dirty="0">
                  <a:solidFill>
                    <a:srgbClr val="00B3FF"/>
                  </a:solidFill>
                  <a:latin typeface="Helvetica" panose="020B0604020202020204" pitchFamily="34" charset="0"/>
                  <a:ea typeface="Poppins SemiBold"/>
                  <a:cs typeface="Helvetica" panose="020B0604020202020204" pitchFamily="34" charset="0"/>
                  <a:sym typeface="Poppins SemiBold"/>
                </a:endParaRPr>
              </a:p>
            </p:txBody>
          </p:sp>
          <p:sp>
            <p:nvSpPr>
              <p:cNvPr id="68" name="Google Shape;1304;p51">
                <a:extLst>
                  <a:ext uri="{FF2B5EF4-FFF2-40B4-BE49-F238E27FC236}">
                    <a16:creationId xmlns:a16="http://schemas.microsoft.com/office/drawing/2014/main" id="{D59DF5B7-1DA9-498E-ADC1-588178145B55}"/>
                  </a:ext>
                </a:extLst>
              </p:cNvPr>
              <p:cNvSpPr/>
              <p:nvPr/>
            </p:nvSpPr>
            <p:spPr>
              <a:xfrm>
                <a:off x="539135" y="3442869"/>
                <a:ext cx="365863" cy="365863"/>
              </a:xfrm>
              <a:prstGeom prst="ellipse">
                <a:avLst/>
              </a:prstGeom>
              <a:solidFill>
                <a:schemeClr val="bg1"/>
              </a:solid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endParaRPr>
              </a:p>
            </p:txBody>
          </p:sp>
        </p:grpSp>
        <p:pic>
          <p:nvPicPr>
            <p:cNvPr id="66" name="Graphic 65">
              <a:extLst>
                <a:ext uri="{FF2B5EF4-FFF2-40B4-BE49-F238E27FC236}">
                  <a16:creationId xmlns:a16="http://schemas.microsoft.com/office/drawing/2014/main" id="{6A112612-F22F-4FAE-8166-E7790D7E34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05642" y="4284076"/>
              <a:ext cx="232850" cy="232850"/>
            </a:xfrm>
            <a:prstGeom prst="rect">
              <a:avLst/>
            </a:prstGeom>
          </p:spPr>
        </p:pic>
      </p:grpSp>
      <p:sp>
        <p:nvSpPr>
          <p:cNvPr id="69" name="Oval 68">
            <a:extLst>
              <a:ext uri="{FF2B5EF4-FFF2-40B4-BE49-F238E27FC236}">
                <a16:creationId xmlns:a16="http://schemas.microsoft.com/office/drawing/2014/main" id="{78064EFD-05B0-42BE-BC0B-7BCEE6AED388}"/>
              </a:ext>
            </a:extLst>
          </p:cNvPr>
          <p:cNvSpPr/>
          <p:nvPr/>
        </p:nvSpPr>
        <p:spPr>
          <a:xfrm>
            <a:off x="7501338" y="2631846"/>
            <a:ext cx="4317468" cy="4317468"/>
          </a:xfrm>
          <a:prstGeom prst="ellipse">
            <a:avLst/>
          </a:prstGeom>
          <a:solidFill>
            <a:schemeClr val="bg1">
              <a:lumMod val="75000"/>
            </a:schemeClr>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sp>
        <p:nvSpPr>
          <p:cNvPr id="72" name="TextBox 71">
            <a:extLst>
              <a:ext uri="{FF2B5EF4-FFF2-40B4-BE49-F238E27FC236}">
                <a16:creationId xmlns:a16="http://schemas.microsoft.com/office/drawing/2014/main" id="{3D70B22C-AB85-429D-BAE0-79F238477B49}"/>
              </a:ext>
            </a:extLst>
          </p:cNvPr>
          <p:cNvSpPr txBox="1"/>
          <p:nvPr/>
        </p:nvSpPr>
        <p:spPr>
          <a:xfrm>
            <a:off x="7700013" y="4672474"/>
            <a:ext cx="3790949" cy="1823576"/>
          </a:xfrm>
          <a:prstGeom prst="rect">
            <a:avLst/>
          </a:prstGeom>
          <a:noFill/>
        </p:spPr>
        <p:txBody>
          <a:bodyPr wrap="square" rtlCol="0">
            <a:spAutoFit/>
          </a:bodyPr>
          <a:lstStyle/>
          <a:p>
            <a:pPr algn="ctr"/>
            <a:r>
              <a:rPr lang="en-US" sz="2250" dirty="0">
                <a:solidFill>
                  <a:schemeClr val="bg1"/>
                </a:solidFill>
                <a:latin typeface="Helvetica" panose="020B0604020202020204" pitchFamily="34" charset="0"/>
                <a:cs typeface="Helvetica" panose="020B0604020202020204" pitchFamily="34" charset="0"/>
              </a:rPr>
              <a:t>Simply provide professional looking estimates to potential new clients.</a:t>
            </a:r>
          </a:p>
          <a:p>
            <a:pPr algn="ctr"/>
            <a:r>
              <a:rPr lang="en-US" sz="2250" dirty="0">
                <a:solidFill>
                  <a:schemeClr val="bg1"/>
                </a:solidFill>
                <a:latin typeface="Helvetica" panose="020B0604020202020204" pitchFamily="34" charset="0"/>
                <a:cs typeface="Helvetica" panose="020B0604020202020204" pitchFamily="34" charset="0"/>
              </a:rPr>
              <a:t>Book the work in and oversee your team.</a:t>
            </a:r>
          </a:p>
        </p:txBody>
      </p:sp>
      <p:pic>
        <p:nvPicPr>
          <p:cNvPr id="3" name="Picture 2" descr="A yellow check mark and grey house&#10;&#10;Description automatically generated">
            <a:extLst>
              <a:ext uri="{FF2B5EF4-FFF2-40B4-BE49-F238E27FC236}">
                <a16:creationId xmlns:a16="http://schemas.microsoft.com/office/drawing/2014/main" id="{44460A94-4E93-427C-F4B3-533DD4407B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1117" y="2771858"/>
            <a:ext cx="1943016" cy="1935244"/>
          </a:xfrm>
          <a:prstGeom prst="rect">
            <a:avLst/>
          </a:prstGeom>
        </p:spPr>
      </p:pic>
    </p:spTree>
    <p:extLst>
      <p:ext uri="{BB962C8B-B14F-4D97-AF65-F5344CB8AC3E}">
        <p14:creationId xmlns:p14="http://schemas.microsoft.com/office/powerpoint/2010/main" val="63310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750" fill="hold"/>
                                        <p:tgtEl>
                                          <p:spTgt spid="22"/>
                                        </p:tgtEl>
                                        <p:attrNameLst>
                                          <p:attrName>ppt_x</p:attrName>
                                        </p:attrNameLst>
                                      </p:cBhvr>
                                      <p:tavLst>
                                        <p:tav tm="0">
                                          <p:val>
                                            <p:strVal val="0-#ppt_w/2"/>
                                          </p:val>
                                        </p:tav>
                                        <p:tav tm="100000">
                                          <p:val>
                                            <p:strVal val="#ppt_x"/>
                                          </p:val>
                                        </p:tav>
                                      </p:tavLst>
                                    </p:anim>
                                    <p:anim calcmode="lin" valueType="num">
                                      <p:cBhvr additive="base">
                                        <p:cTn id="8" dur="75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750" fill="hold"/>
                                        <p:tgtEl>
                                          <p:spTgt spid="23"/>
                                        </p:tgtEl>
                                        <p:attrNameLst>
                                          <p:attrName>ppt_x</p:attrName>
                                        </p:attrNameLst>
                                      </p:cBhvr>
                                      <p:tavLst>
                                        <p:tav tm="0">
                                          <p:val>
                                            <p:strVal val="0-#ppt_w/2"/>
                                          </p:val>
                                        </p:tav>
                                        <p:tav tm="100000">
                                          <p:val>
                                            <p:strVal val="#ppt_x"/>
                                          </p:val>
                                        </p:tav>
                                      </p:tavLst>
                                    </p:anim>
                                    <p:anim calcmode="lin" valueType="num">
                                      <p:cBhvr additive="base">
                                        <p:cTn id="13" dur="75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400"/>
                                  </p:stCondLst>
                                  <p:childTnLst>
                                    <p:set>
                                      <p:cBhvr>
                                        <p:cTn id="17" dur="1" fill="hold">
                                          <p:stCondLst>
                                            <p:cond delay="0"/>
                                          </p:stCondLst>
                                        </p:cTn>
                                        <p:tgtEl>
                                          <p:spTgt spid="69"/>
                                        </p:tgtEl>
                                        <p:attrNameLst>
                                          <p:attrName>style.visibility</p:attrName>
                                        </p:attrNameLst>
                                      </p:cBhvr>
                                      <p:to>
                                        <p:strVal val="visible"/>
                                      </p:to>
                                    </p:set>
                                    <p:animEffect transition="in" filter="fade">
                                      <p:cBhvr>
                                        <p:cTn id="18" dur="1000"/>
                                        <p:tgtEl>
                                          <p:spTgt spid="69"/>
                                        </p:tgtEl>
                                      </p:cBhvr>
                                    </p:animEffect>
                                    <p:anim calcmode="lin" valueType="num">
                                      <p:cBhvr>
                                        <p:cTn id="19" dur="1000" fill="hold"/>
                                        <p:tgtEl>
                                          <p:spTgt spid="69"/>
                                        </p:tgtEl>
                                        <p:attrNameLst>
                                          <p:attrName>ppt_x</p:attrName>
                                        </p:attrNameLst>
                                      </p:cBhvr>
                                      <p:tavLst>
                                        <p:tav tm="0">
                                          <p:val>
                                            <p:strVal val="#ppt_x"/>
                                          </p:val>
                                        </p:tav>
                                        <p:tav tm="100000">
                                          <p:val>
                                            <p:strVal val="#ppt_x"/>
                                          </p:val>
                                        </p:tav>
                                      </p:tavLst>
                                    </p:anim>
                                    <p:anim calcmode="lin" valueType="num">
                                      <p:cBhvr>
                                        <p:cTn id="20" dur="1000" fill="hold"/>
                                        <p:tgtEl>
                                          <p:spTgt spid="69"/>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80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1000"/>
                                        <p:tgtEl>
                                          <p:spTgt spid="33"/>
                                        </p:tgtEl>
                                      </p:cBhvr>
                                    </p:animEffect>
                                    <p:anim calcmode="lin" valueType="num">
                                      <p:cBhvr>
                                        <p:cTn id="24" dur="1000" fill="hold"/>
                                        <p:tgtEl>
                                          <p:spTgt spid="33"/>
                                        </p:tgtEl>
                                        <p:attrNameLst>
                                          <p:attrName>ppt_x</p:attrName>
                                        </p:attrNameLst>
                                      </p:cBhvr>
                                      <p:tavLst>
                                        <p:tav tm="0">
                                          <p:val>
                                            <p:strVal val="#ppt_x"/>
                                          </p:val>
                                        </p:tav>
                                        <p:tav tm="100000">
                                          <p:val>
                                            <p:strVal val="#ppt_x"/>
                                          </p:val>
                                        </p:tav>
                                      </p:tavLst>
                                    </p:anim>
                                    <p:anim calcmode="lin" valueType="num">
                                      <p:cBhvr>
                                        <p:cTn id="25" dur="1000" fill="hold"/>
                                        <p:tgtEl>
                                          <p:spTgt spid="33"/>
                                        </p:tgtEl>
                                        <p:attrNameLst>
                                          <p:attrName>ppt_y</p:attrName>
                                        </p:attrNameLst>
                                      </p:cBhvr>
                                      <p:tavLst>
                                        <p:tav tm="0">
                                          <p:val>
                                            <p:strVal val="#ppt_y-.1"/>
                                          </p:val>
                                        </p:tav>
                                        <p:tav tm="100000">
                                          <p:val>
                                            <p:strVal val="#ppt_y"/>
                                          </p:val>
                                        </p:tav>
                                      </p:tavLst>
                                    </p:anim>
                                  </p:childTnLst>
                                </p:cTn>
                              </p:par>
                              <p:par>
                                <p:cTn id="26" presetID="10" presetClass="entr" presetSubtype="0" fill="hold" grpId="0" nodeType="withEffect">
                                  <p:stCondLst>
                                    <p:cond delay="75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750"/>
                                        <p:tgtEl>
                                          <p:spTgt spid="7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79"/>
                                        </p:tgtEl>
                                        <p:attrNameLst>
                                          <p:attrName>style.visibility</p:attrName>
                                        </p:attrNameLst>
                                      </p:cBhvr>
                                      <p:to>
                                        <p:strVal val="visible"/>
                                      </p:to>
                                    </p:set>
                                    <p:anim calcmode="lin" valueType="num">
                                      <p:cBhvr additive="base">
                                        <p:cTn id="33" dur="750" fill="hold"/>
                                        <p:tgtEl>
                                          <p:spTgt spid="79"/>
                                        </p:tgtEl>
                                        <p:attrNameLst>
                                          <p:attrName>ppt_x</p:attrName>
                                        </p:attrNameLst>
                                      </p:cBhvr>
                                      <p:tavLst>
                                        <p:tav tm="0">
                                          <p:val>
                                            <p:strVal val="0-#ppt_w/2"/>
                                          </p:val>
                                        </p:tav>
                                        <p:tav tm="100000">
                                          <p:val>
                                            <p:strVal val="#ppt_x"/>
                                          </p:val>
                                        </p:tav>
                                      </p:tavLst>
                                    </p:anim>
                                    <p:anim calcmode="lin" valueType="num">
                                      <p:cBhvr additive="base">
                                        <p:cTn id="34" dur="75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56"/>
                                        </p:tgtEl>
                                        <p:attrNameLst>
                                          <p:attrName>style.visibility</p:attrName>
                                        </p:attrNameLst>
                                      </p:cBhvr>
                                      <p:to>
                                        <p:strVal val="visible"/>
                                      </p:to>
                                    </p:set>
                                    <p:anim calcmode="lin" valueType="num">
                                      <p:cBhvr additive="base">
                                        <p:cTn id="39" dur="750" fill="hold"/>
                                        <p:tgtEl>
                                          <p:spTgt spid="56"/>
                                        </p:tgtEl>
                                        <p:attrNameLst>
                                          <p:attrName>ppt_x</p:attrName>
                                        </p:attrNameLst>
                                      </p:cBhvr>
                                      <p:tavLst>
                                        <p:tav tm="0">
                                          <p:val>
                                            <p:strVal val="0-#ppt_w/2"/>
                                          </p:val>
                                        </p:tav>
                                        <p:tav tm="100000">
                                          <p:val>
                                            <p:strVal val="#ppt_x"/>
                                          </p:val>
                                        </p:tav>
                                      </p:tavLst>
                                    </p:anim>
                                    <p:anim calcmode="lin" valueType="num">
                                      <p:cBhvr additive="base">
                                        <p:cTn id="40" dur="75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57"/>
                                        </p:tgtEl>
                                        <p:attrNameLst>
                                          <p:attrName>style.visibility</p:attrName>
                                        </p:attrNameLst>
                                      </p:cBhvr>
                                      <p:to>
                                        <p:strVal val="visible"/>
                                      </p:to>
                                    </p:set>
                                    <p:anim calcmode="lin" valueType="num">
                                      <p:cBhvr additive="base">
                                        <p:cTn id="45" dur="750" fill="hold"/>
                                        <p:tgtEl>
                                          <p:spTgt spid="57"/>
                                        </p:tgtEl>
                                        <p:attrNameLst>
                                          <p:attrName>ppt_x</p:attrName>
                                        </p:attrNameLst>
                                      </p:cBhvr>
                                      <p:tavLst>
                                        <p:tav tm="0">
                                          <p:val>
                                            <p:strVal val="0-#ppt_w/2"/>
                                          </p:val>
                                        </p:tav>
                                        <p:tav tm="100000">
                                          <p:val>
                                            <p:strVal val="#ppt_x"/>
                                          </p:val>
                                        </p:tav>
                                      </p:tavLst>
                                    </p:anim>
                                    <p:anim calcmode="lin" valueType="num">
                                      <p:cBhvr additive="base">
                                        <p:cTn id="46" dur="75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additive="base">
                                        <p:cTn id="51" dur="750" fill="hold"/>
                                        <p:tgtEl>
                                          <p:spTgt spid="63"/>
                                        </p:tgtEl>
                                        <p:attrNameLst>
                                          <p:attrName>ppt_x</p:attrName>
                                        </p:attrNameLst>
                                      </p:cBhvr>
                                      <p:tavLst>
                                        <p:tav tm="0">
                                          <p:val>
                                            <p:strVal val="0-#ppt_w/2"/>
                                          </p:val>
                                        </p:tav>
                                        <p:tav tm="100000">
                                          <p:val>
                                            <p:strVal val="#ppt_x"/>
                                          </p:val>
                                        </p:tav>
                                      </p:tavLst>
                                    </p:anim>
                                    <p:anim calcmode="lin" valueType="num">
                                      <p:cBhvr additive="base">
                                        <p:cTn id="52" dur="750" fill="hold"/>
                                        <p:tgtEl>
                                          <p:spTgt spid="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33" grpId="0" animBg="1"/>
      <p:bldP spid="69" grpId="0" animBg="1"/>
      <p:bldP spid="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753987-9A18-4B65-B31A-0E8B3BF49ACA}"/>
              </a:ext>
            </a:extLst>
          </p:cNvPr>
          <p:cNvSpPr txBox="1"/>
          <p:nvPr/>
        </p:nvSpPr>
        <p:spPr>
          <a:xfrm>
            <a:off x="6479723" y="318528"/>
            <a:ext cx="5328557" cy="738664"/>
          </a:xfrm>
          <a:prstGeom prst="rect">
            <a:avLst/>
          </a:prstGeom>
          <a:noFill/>
        </p:spPr>
        <p:txBody>
          <a:bodyPr wrap="square" rtlCol="0">
            <a:spAutoFit/>
          </a:bodyPr>
          <a:lstStyle/>
          <a:p>
            <a:pPr algn="ctr"/>
            <a:r>
              <a:rPr lang="en-US" sz="4200" dirty="0">
                <a:latin typeface="Helvetica" panose="020B0604020202020204" pitchFamily="34" charset="0"/>
                <a:cs typeface="Helvetica" panose="020B0604020202020204" pitchFamily="34" charset="0"/>
              </a:rPr>
              <a:t>Types of work</a:t>
            </a:r>
          </a:p>
        </p:txBody>
      </p:sp>
      <p:sp>
        <p:nvSpPr>
          <p:cNvPr id="8" name="TextBox 7">
            <a:extLst>
              <a:ext uri="{FF2B5EF4-FFF2-40B4-BE49-F238E27FC236}">
                <a16:creationId xmlns:a16="http://schemas.microsoft.com/office/drawing/2014/main" id="{131F177A-31A4-4FBD-9B35-896E94EE2EA7}"/>
              </a:ext>
            </a:extLst>
          </p:cNvPr>
          <p:cNvSpPr txBox="1"/>
          <p:nvPr/>
        </p:nvSpPr>
        <p:spPr>
          <a:xfrm>
            <a:off x="5200397" y="1270426"/>
            <a:ext cx="7887206" cy="784830"/>
          </a:xfrm>
          <a:prstGeom prst="rect">
            <a:avLst/>
          </a:prstGeom>
          <a:noFill/>
        </p:spPr>
        <p:txBody>
          <a:bodyPr wrap="square" rtlCol="0">
            <a:spAutoFit/>
          </a:bodyPr>
          <a:lstStyle/>
          <a:p>
            <a:pPr algn="ctr"/>
            <a:r>
              <a:rPr lang="en-US" sz="2250" dirty="0">
                <a:latin typeface="Helvetica" panose="020B0604020202020204" pitchFamily="34" charset="0"/>
                <a:cs typeface="Helvetica" panose="020B0604020202020204" pitchFamily="34" charset="0"/>
              </a:rPr>
              <a:t>You get to choose the type of cleaning services that you want your BEBO franchise to offer.</a:t>
            </a:r>
          </a:p>
        </p:txBody>
      </p:sp>
      <p:grpSp>
        <p:nvGrpSpPr>
          <p:cNvPr id="2" name="Group 1">
            <a:extLst>
              <a:ext uri="{FF2B5EF4-FFF2-40B4-BE49-F238E27FC236}">
                <a16:creationId xmlns:a16="http://schemas.microsoft.com/office/drawing/2014/main" id="{8A65AD94-96AC-4D08-8C7D-5AE2915CA032}"/>
              </a:ext>
            </a:extLst>
          </p:cNvPr>
          <p:cNvGrpSpPr/>
          <p:nvPr/>
        </p:nvGrpSpPr>
        <p:grpSpPr>
          <a:xfrm>
            <a:off x="3685929" y="3266747"/>
            <a:ext cx="3462750" cy="6364988"/>
            <a:chOff x="2457286" y="2177831"/>
            <a:chExt cx="2308500" cy="4243325"/>
          </a:xfrm>
        </p:grpSpPr>
        <p:sp>
          <p:nvSpPr>
            <p:cNvPr id="17" name="Rectangle: Rounded Corners 16">
              <a:extLst>
                <a:ext uri="{FF2B5EF4-FFF2-40B4-BE49-F238E27FC236}">
                  <a16:creationId xmlns:a16="http://schemas.microsoft.com/office/drawing/2014/main" id="{331E9E46-15A8-434A-BD23-AFE58655A3B2}"/>
                </a:ext>
              </a:extLst>
            </p:cNvPr>
            <p:cNvSpPr/>
            <p:nvPr/>
          </p:nvSpPr>
          <p:spPr>
            <a:xfrm>
              <a:off x="2457286" y="2248162"/>
              <a:ext cx="2238650" cy="4172994"/>
            </a:xfrm>
            <a:prstGeom prst="roundRect">
              <a:avLst>
                <a:gd name="adj" fmla="val 4820"/>
              </a:avLst>
            </a:prstGeom>
            <a:solidFill>
              <a:srgbClr val="F4D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4" name="Rectangle: Rounded Corners 3">
              <a:extLst>
                <a:ext uri="{FF2B5EF4-FFF2-40B4-BE49-F238E27FC236}">
                  <a16:creationId xmlns:a16="http://schemas.microsoft.com/office/drawing/2014/main" id="{F99ABEF3-DB8B-4A33-B2DF-6161ACFFFE2D}"/>
                </a:ext>
              </a:extLst>
            </p:cNvPr>
            <p:cNvSpPr/>
            <p:nvPr/>
          </p:nvSpPr>
          <p:spPr>
            <a:xfrm>
              <a:off x="2527136" y="2177831"/>
              <a:ext cx="2238650" cy="4172994"/>
            </a:xfrm>
            <a:prstGeom prst="roundRect">
              <a:avLst>
                <a:gd name="adj" fmla="val 4820"/>
              </a:avLst>
            </a:prstGeom>
            <a:gradFill>
              <a:gsLst>
                <a:gs pos="0">
                  <a:schemeClr val="bg1"/>
                </a:gs>
                <a:gs pos="92000">
                  <a:schemeClr val="bg1">
                    <a:lumMod val="95000"/>
                  </a:schemeClr>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11" name="TextBox 10">
              <a:extLst>
                <a:ext uri="{FF2B5EF4-FFF2-40B4-BE49-F238E27FC236}">
                  <a16:creationId xmlns:a16="http://schemas.microsoft.com/office/drawing/2014/main" id="{C05F0CB3-918B-4A3B-B3BB-3BCAA13DEA04}"/>
                </a:ext>
              </a:extLst>
            </p:cNvPr>
            <p:cNvSpPr txBox="1"/>
            <p:nvPr/>
          </p:nvSpPr>
          <p:spPr>
            <a:xfrm>
              <a:off x="2646359" y="3733318"/>
              <a:ext cx="1128471" cy="292388"/>
            </a:xfrm>
            <a:prstGeom prst="rect">
              <a:avLst/>
            </a:prstGeom>
            <a:noFill/>
          </p:spPr>
          <p:txBody>
            <a:bodyPr wrap="square" rtlCol="0">
              <a:spAutoFit/>
            </a:bodyPr>
            <a:lstStyle/>
            <a:p>
              <a:r>
                <a:rPr lang="en-US" sz="2250" b="1" dirty="0">
                  <a:latin typeface="Helvetica" panose="020B0604020202020204" pitchFamily="34" charset="0"/>
                </a:rPr>
                <a:t>Domestic</a:t>
              </a:r>
            </a:p>
          </p:txBody>
        </p:sp>
        <p:sp>
          <p:nvSpPr>
            <p:cNvPr id="12" name="TextBox 11">
              <a:extLst>
                <a:ext uri="{FF2B5EF4-FFF2-40B4-BE49-F238E27FC236}">
                  <a16:creationId xmlns:a16="http://schemas.microsoft.com/office/drawing/2014/main" id="{2C5AF1C5-71C4-4447-B9A0-94375D0900DA}"/>
                </a:ext>
              </a:extLst>
            </p:cNvPr>
            <p:cNvSpPr txBox="1"/>
            <p:nvPr/>
          </p:nvSpPr>
          <p:spPr>
            <a:xfrm>
              <a:off x="2646359" y="4218453"/>
              <a:ext cx="1934438" cy="1661993"/>
            </a:xfrm>
            <a:prstGeom prst="rect">
              <a:avLst/>
            </a:prstGeom>
            <a:noFill/>
          </p:spPr>
          <p:txBody>
            <a:bodyPr wrap="square" rtlCol="0">
              <a:spAutoFit/>
            </a:bodyPr>
            <a:lstStyle/>
            <a:p>
              <a:r>
                <a:rPr lang="en-US" sz="1950" dirty="0" err="1">
                  <a:latin typeface="Helvetica" panose="020B0604020202020204" pitchFamily="34" charset="0"/>
                </a:rPr>
                <a:t>Bebo</a:t>
              </a:r>
              <a:r>
                <a:rPr lang="en-US" sz="1950" dirty="0">
                  <a:latin typeface="Helvetica" panose="020B0604020202020204" pitchFamily="34" charset="0"/>
                </a:rPr>
                <a:t> franchisees do not strive to be cheap as a service provider. They like to charge ‘healthy’ charges so you may only want to work for a percentage of private paying clients.</a:t>
              </a:r>
            </a:p>
          </p:txBody>
        </p:sp>
      </p:grpSp>
      <p:grpSp>
        <p:nvGrpSpPr>
          <p:cNvPr id="10" name="Group 9">
            <a:extLst>
              <a:ext uri="{FF2B5EF4-FFF2-40B4-BE49-F238E27FC236}">
                <a16:creationId xmlns:a16="http://schemas.microsoft.com/office/drawing/2014/main" id="{89BC364E-A6DB-49FB-80A9-0B4E39B99BFD}"/>
              </a:ext>
            </a:extLst>
          </p:cNvPr>
          <p:cNvGrpSpPr/>
          <p:nvPr/>
        </p:nvGrpSpPr>
        <p:grpSpPr>
          <a:xfrm>
            <a:off x="7496301" y="3282884"/>
            <a:ext cx="3474015" cy="6350846"/>
            <a:chOff x="4997534" y="2188589"/>
            <a:chExt cx="2316010" cy="4233897"/>
          </a:xfrm>
          <a:solidFill>
            <a:schemeClr val="bg1">
              <a:lumMod val="50000"/>
            </a:schemeClr>
          </a:solidFill>
        </p:grpSpPr>
        <p:sp>
          <p:nvSpPr>
            <p:cNvPr id="19" name="Rectangle: Rounded Corners 18">
              <a:extLst>
                <a:ext uri="{FF2B5EF4-FFF2-40B4-BE49-F238E27FC236}">
                  <a16:creationId xmlns:a16="http://schemas.microsoft.com/office/drawing/2014/main" id="{23A4CCB2-CFA4-423A-BB5B-875E8463323F}"/>
                </a:ext>
              </a:extLst>
            </p:cNvPr>
            <p:cNvSpPr/>
            <p:nvPr/>
          </p:nvSpPr>
          <p:spPr>
            <a:xfrm>
              <a:off x="4997534" y="2249492"/>
              <a:ext cx="2238650" cy="4172994"/>
            </a:xfrm>
            <a:prstGeom prst="roundRect">
              <a:avLst>
                <a:gd name="adj" fmla="val 482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3" name="Rectangle: Rounded Corners 2">
              <a:extLst>
                <a:ext uri="{FF2B5EF4-FFF2-40B4-BE49-F238E27FC236}">
                  <a16:creationId xmlns:a16="http://schemas.microsoft.com/office/drawing/2014/main" id="{4C01CB25-1518-4719-80F9-F87EDA003878}"/>
                </a:ext>
              </a:extLst>
            </p:cNvPr>
            <p:cNvSpPr/>
            <p:nvPr/>
          </p:nvSpPr>
          <p:spPr>
            <a:xfrm>
              <a:off x="5068716" y="2188589"/>
              <a:ext cx="2238650" cy="4172994"/>
            </a:xfrm>
            <a:prstGeom prst="roundRect">
              <a:avLst>
                <a:gd name="adj" fmla="val 4820"/>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13" name="TextBox 12">
              <a:extLst>
                <a:ext uri="{FF2B5EF4-FFF2-40B4-BE49-F238E27FC236}">
                  <a16:creationId xmlns:a16="http://schemas.microsoft.com/office/drawing/2014/main" id="{F4E4C8B4-1660-421D-A393-44A538C607C4}"/>
                </a:ext>
              </a:extLst>
            </p:cNvPr>
            <p:cNvSpPr txBox="1"/>
            <p:nvPr/>
          </p:nvSpPr>
          <p:spPr>
            <a:xfrm>
              <a:off x="5205344" y="3733318"/>
              <a:ext cx="2108200" cy="292388"/>
            </a:xfrm>
            <a:prstGeom prst="rect">
              <a:avLst/>
            </a:prstGeom>
            <a:grpFill/>
          </p:spPr>
          <p:txBody>
            <a:bodyPr wrap="square" rtlCol="0">
              <a:spAutoFit/>
            </a:bodyPr>
            <a:lstStyle/>
            <a:p>
              <a:r>
                <a:rPr lang="en-US" sz="2250" b="1" dirty="0">
                  <a:solidFill>
                    <a:schemeClr val="bg1"/>
                  </a:solidFill>
                  <a:latin typeface="Helvetica" panose="020B0604020202020204" pitchFamily="34" charset="0"/>
                </a:rPr>
                <a:t>Office / Commercial</a:t>
              </a:r>
            </a:p>
          </p:txBody>
        </p:sp>
        <p:sp>
          <p:nvSpPr>
            <p:cNvPr id="14" name="TextBox 13">
              <a:extLst>
                <a:ext uri="{FF2B5EF4-FFF2-40B4-BE49-F238E27FC236}">
                  <a16:creationId xmlns:a16="http://schemas.microsoft.com/office/drawing/2014/main" id="{59BE3DD1-4A7D-49BC-91A9-42056B7B0981}"/>
                </a:ext>
              </a:extLst>
            </p:cNvPr>
            <p:cNvSpPr txBox="1"/>
            <p:nvPr/>
          </p:nvSpPr>
          <p:spPr>
            <a:xfrm>
              <a:off x="5205344" y="4218453"/>
              <a:ext cx="1934438" cy="1661993"/>
            </a:xfrm>
            <a:prstGeom prst="rect">
              <a:avLst/>
            </a:prstGeom>
            <a:grpFill/>
          </p:spPr>
          <p:txBody>
            <a:bodyPr wrap="square" rtlCol="0">
              <a:spAutoFit/>
            </a:bodyPr>
            <a:lstStyle/>
            <a:p>
              <a:r>
                <a:rPr lang="en-US" sz="1950" dirty="0">
                  <a:solidFill>
                    <a:schemeClr val="bg1">
                      <a:lumMod val="50000"/>
                    </a:schemeClr>
                  </a:solidFill>
                  <a:latin typeface="Helvetica" panose="020B0604020202020204" pitchFamily="34" charset="0"/>
                </a:rPr>
                <a:t>Lorem ipsum dolor sit </a:t>
              </a:r>
              <a:r>
                <a:rPr lang="en-US" sz="1950" dirty="0">
                  <a:solidFill>
                    <a:schemeClr val="bg1"/>
                  </a:solidFill>
                  <a:latin typeface="Helvetica" panose="020B0604020202020204" pitchFamily="34" charset="0"/>
                </a:rPr>
                <a:t>Office and small commercial premises are IDEAL to make good margins £.  As a </a:t>
              </a:r>
              <a:r>
                <a:rPr lang="en-US" sz="1950" dirty="0" err="1">
                  <a:solidFill>
                    <a:schemeClr val="bg1"/>
                  </a:solidFill>
                  <a:latin typeface="Helvetica" panose="020B0604020202020204" pitchFamily="34" charset="0"/>
                </a:rPr>
                <a:t>Bebo</a:t>
              </a:r>
              <a:r>
                <a:rPr lang="en-US" sz="1950" dirty="0">
                  <a:solidFill>
                    <a:schemeClr val="bg1"/>
                  </a:solidFill>
                  <a:latin typeface="Helvetica" panose="020B0604020202020204" pitchFamily="34" charset="0"/>
                </a:rPr>
                <a:t> team leader, you can attract lots of work in this sector.</a:t>
              </a:r>
            </a:p>
          </p:txBody>
        </p:sp>
        <p:pic>
          <p:nvPicPr>
            <p:cNvPr id="15" name="Graphic 14">
              <a:extLst>
                <a:ext uri="{FF2B5EF4-FFF2-40B4-BE49-F238E27FC236}">
                  <a16:creationId xmlns:a16="http://schemas.microsoft.com/office/drawing/2014/main" id="{2A60A541-85A6-4EE1-A7F5-68D01F37A8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0505" y="2782782"/>
              <a:ext cx="636588" cy="636588"/>
            </a:xfrm>
            <a:prstGeom prst="rect">
              <a:avLst/>
            </a:prstGeom>
          </p:spPr>
        </p:pic>
      </p:grpSp>
      <p:grpSp>
        <p:nvGrpSpPr>
          <p:cNvPr id="16" name="Group 15">
            <a:extLst>
              <a:ext uri="{FF2B5EF4-FFF2-40B4-BE49-F238E27FC236}">
                <a16:creationId xmlns:a16="http://schemas.microsoft.com/office/drawing/2014/main" id="{605836D2-25E9-4403-A196-2FE521156022}"/>
              </a:ext>
            </a:extLst>
          </p:cNvPr>
          <p:cNvGrpSpPr/>
          <p:nvPr/>
        </p:nvGrpSpPr>
        <p:grpSpPr>
          <a:xfrm>
            <a:off x="11415444" y="3282884"/>
            <a:ext cx="3472740" cy="6371336"/>
            <a:chOff x="7588045" y="2177831"/>
            <a:chExt cx="2315160" cy="4247557"/>
          </a:xfrm>
        </p:grpSpPr>
        <p:sp>
          <p:nvSpPr>
            <p:cNvPr id="18" name="Rectangle: Rounded Corners 17">
              <a:extLst>
                <a:ext uri="{FF2B5EF4-FFF2-40B4-BE49-F238E27FC236}">
                  <a16:creationId xmlns:a16="http://schemas.microsoft.com/office/drawing/2014/main" id="{CB352507-F553-4DD6-83D2-2C8008C87F2C}"/>
                </a:ext>
              </a:extLst>
            </p:cNvPr>
            <p:cNvSpPr/>
            <p:nvPr/>
          </p:nvSpPr>
          <p:spPr>
            <a:xfrm>
              <a:off x="7588045" y="2252394"/>
              <a:ext cx="2238650" cy="4172994"/>
            </a:xfrm>
            <a:prstGeom prst="roundRect">
              <a:avLst>
                <a:gd name="adj" fmla="val 4820"/>
              </a:avLst>
            </a:prstGeom>
            <a:solidFill>
              <a:srgbClr val="F4D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5" name="Rectangle: Rounded Corners 4">
              <a:extLst>
                <a:ext uri="{FF2B5EF4-FFF2-40B4-BE49-F238E27FC236}">
                  <a16:creationId xmlns:a16="http://schemas.microsoft.com/office/drawing/2014/main" id="{067219A0-F35F-4F59-AAC3-5317327F0384}"/>
                </a:ext>
              </a:extLst>
            </p:cNvPr>
            <p:cNvSpPr/>
            <p:nvPr/>
          </p:nvSpPr>
          <p:spPr>
            <a:xfrm>
              <a:off x="7664555" y="2177831"/>
              <a:ext cx="2238650" cy="4172994"/>
            </a:xfrm>
            <a:prstGeom prst="roundRect">
              <a:avLst>
                <a:gd name="adj" fmla="val 4820"/>
              </a:avLst>
            </a:prstGeom>
            <a:gradFill>
              <a:gsLst>
                <a:gs pos="0">
                  <a:schemeClr val="bg1"/>
                </a:gs>
                <a:gs pos="92000">
                  <a:schemeClr val="bg1">
                    <a:lumMod val="95000"/>
                  </a:schemeClr>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id-ID" sz="4050" dirty="0">
                <a:latin typeface="Helvetica" panose="020B0604020202020204" pitchFamily="34" charset="0"/>
              </a:endParaRPr>
            </a:p>
          </p:txBody>
        </p:sp>
        <p:sp>
          <p:nvSpPr>
            <p:cNvPr id="21" name="TextBox 20">
              <a:extLst>
                <a:ext uri="{FF2B5EF4-FFF2-40B4-BE49-F238E27FC236}">
                  <a16:creationId xmlns:a16="http://schemas.microsoft.com/office/drawing/2014/main" id="{B9ABCE82-757D-4C4D-B869-BBECBD8C2861}"/>
                </a:ext>
              </a:extLst>
            </p:cNvPr>
            <p:cNvSpPr txBox="1"/>
            <p:nvPr/>
          </p:nvSpPr>
          <p:spPr>
            <a:xfrm>
              <a:off x="7780580" y="3742590"/>
              <a:ext cx="2108200" cy="292388"/>
            </a:xfrm>
            <a:prstGeom prst="rect">
              <a:avLst/>
            </a:prstGeom>
            <a:noFill/>
          </p:spPr>
          <p:txBody>
            <a:bodyPr wrap="square" rtlCol="0">
              <a:spAutoFit/>
            </a:bodyPr>
            <a:lstStyle/>
            <a:p>
              <a:r>
                <a:rPr lang="en-US" sz="2250" b="1" dirty="0">
                  <a:latin typeface="Helvetica" panose="020B0604020202020204" pitchFamily="34" charset="0"/>
                </a:rPr>
                <a:t>One Off Cleans</a:t>
              </a:r>
            </a:p>
          </p:txBody>
        </p:sp>
        <p:sp>
          <p:nvSpPr>
            <p:cNvPr id="22" name="TextBox 21">
              <a:extLst>
                <a:ext uri="{FF2B5EF4-FFF2-40B4-BE49-F238E27FC236}">
                  <a16:creationId xmlns:a16="http://schemas.microsoft.com/office/drawing/2014/main" id="{6A78DDA3-840F-4B68-A73D-09F0EDE3972B}"/>
                </a:ext>
              </a:extLst>
            </p:cNvPr>
            <p:cNvSpPr txBox="1"/>
            <p:nvPr/>
          </p:nvSpPr>
          <p:spPr>
            <a:xfrm>
              <a:off x="7780580" y="4218453"/>
              <a:ext cx="1934438" cy="1461939"/>
            </a:xfrm>
            <a:prstGeom prst="rect">
              <a:avLst/>
            </a:prstGeom>
            <a:noFill/>
          </p:spPr>
          <p:txBody>
            <a:bodyPr wrap="square" rtlCol="0">
              <a:spAutoFit/>
            </a:bodyPr>
            <a:lstStyle/>
            <a:p>
              <a:r>
                <a:rPr lang="en-US" sz="1950" dirty="0">
                  <a:latin typeface="Helvetica" panose="020B0604020202020204" pitchFamily="34" charset="0"/>
                </a:rPr>
                <a:t>Taking work on for example estate and letting agents for end of tenancy / house moves can provide you good and steady income streams. </a:t>
              </a:r>
            </a:p>
          </p:txBody>
        </p:sp>
      </p:grpSp>
      <p:pic>
        <p:nvPicPr>
          <p:cNvPr id="23" name="Graphic 22" descr="Renovation (House With Sparkles) with solid fill">
            <a:extLst>
              <a:ext uri="{FF2B5EF4-FFF2-40B4-BE49-F238E27FC236}">
                <a16:creationId xmlns:a16="http://schemas.microsoft.com/office/drawing/2014/main" id="{D8E2DF66-2616-2155-CD03-9C23A31FF8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53331" y="4028911"/>
            <a:ext cx="914400" cy="914400"/>
          </a:xfrm>
          <a:prstGeom prst="rect">
            <a:avLst/>
          </a:prstGeom>
        </p:spPr>
      </p:pic>
      <p:pic>
        <p:nvPicPr>
          <p:cNvPr id="25" name="Graphic 24" descr="City outline">
            <a:extLst>
              <a:ext uri="{FF2B5EF4-FFF2-40B4-BE49-F238E27FC236}">
                <a16:creationId xmlns:a16="http://schemas.microsoft.com/office/drawing/2014/main" id="{4BF14A3F-A2EB-D1FA-3F04-DE8129DB6B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631238" y="4182492"/>
            <a:ext cx="914400" cy="914400"/>
          </a:xfrm>
          <a:prstGeom prst="rect">
            <a:avLst/>
          </a:prstGeom>
        </p:spPr>
      </p:pic>
      <p:pic>
        <p:nvPicPr>
          <p:cNvPr id="27" name="Graphic 26" descr="Badge 1 outline">
            <a:extLst>
              <a:ext uri="{FF2B5EF4-FFF2-40B4-BE49-F238E27FC236}">
                <a16:creationId xmlns:a16="http://schemas.microsoft.com/office/drawing/2014/main" id="{D60AC748-9BC3-E999-8075-543990B201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637231" y="3931287"/>
            <a:ext cx="914400" cy="914400"/>
          </a:xfrm>
          <a:prstGeom prst="rect">
            <a:avLst/>
          </a:prstGeom>
        </p:spPr>
      </p:pic>
    </p:spTree>
    <p:extLst>
      <p:ext uri="{BB962C8B-B14F-4D97-AF65-F5344CB8AC3E}">
        <p14:creationId xmlns:p14="http://schemas.microsoft.com/office/powerpoint/2010/main" val="2704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00;p9">
            <a:extLst>
              <a:ext uri="{FF2B5EF4-FFF2-40B4-BE49-F238E27FC236}">
                <a16:creationId xmlns:a16="http://schemas.microsoft.com/office/drawing/2014/main" id="{FAC240E5-9D18-4755-854E-3F0C2A1E295C}"/>
              </a:ext>
            </a:extLst>
          </p:cNvPr>
          <p:cNvSpPr/>
          <p:nvPr/>
        </p:nvSpPr>
        <p:spPr>
          <a:xfrm rot="10800000">
            <a:off x="1461664" y="-325929"/>
            <a:ext cx="8886695" cy="7903683"/>
          </a:xfrm>
          <a:custGeom>
            <a:avLst/>
            <a:gdLst>
              <a:gd name="connsiteX0" fmla="*/ 0 w 5915246"/>
              <a:gd name="connsiteY0" fmla="*/ 0 h 5261107"/>
              <a:gd name="connsiteX1" fmla="*/ 4951359 w 5915246"/>
              <a:gd name="connsiteY1" fmla="*/ 0 h 5261107"/>
              <a:gd name="connsiteX2" fmla="*/ 5915246 w 5915246"/>
              <a:gd name="connsiteY2" fmla="*/ 963887 h 5261107"/>
              <a:gd name="connsiteX3" fmla="*/ 5915246 w 5915246"/>
              <a:gd name="connsiteY3" fmla="*/ 5261107 h 5261107"/>
              <a:gd name="connsiteX4" fmla="*/ 0 w 5915246"/>
              <a:gd name="connsiteY4" fmla="*/ 5261107 h 5261107"/>
              <a:gd name="connsiteX5" fmla="*/ 0 w 5915246"/>
              <a:gd name="connsiteY5" fmla="*/ 0 h 5261107"/>
              <a:gd name="connsiteX0" fmla="*/ 0 w 5915246"/>
              <a:gd name="connsiteY0" fmla="*/ 8014 h 5269121"/>
              <a:gd name="connsiteX1" fmla="*/ 488887 w 5915246"/>
              <a:gd name="connsiteY1" fmla="*/ 0 h 5269121"/>
              <a:gd name="connsiteX2" fmla="*/ 4951359 w 5915246"/>
              <a:gd name="connsiteY2" fmla="*/ 8014 h 5269121"/>
              <a:gd name="connsiteX3" fmla="*/ 5915246 w 5915246"/>
              <a:gd name="connsiteY3" fmla="*/ 971901 h 5269121"/>
              <a:gd name="connsiteX4" fmla="*/ 5915246 w 5915246"/>
              <a:gd name="connsiteY4" fmla="*/ 5269121 h 5269121"/>
              <a:gd name="connsiteX5" fmla="*/ 0 w 5915246"/>
              <a:gd name="connsiteY5" fmla="*/ 5269121 h 5269121"/>
              <a:gd name="connsiteX6" fmla="*/ 0 w 5915246"/>
              <a:gd name="connsiteY6" fmla="*/ 8014 h 5269121"/>
              <a:gd name="connsiteX0" fmla="*/ 9054 w 5924300"/>
              <a:gd name="connsiteY0" fmla="*/ 8014 h 5269121"/>
              <a:gd name="connsiteX1" fmla="*/ 497941 w 5924300"/>
              <a:gd name="connsiteY1" fmla="*/ 0 h 5269121"/>
              <a:gd name="connsiteX2" fmla="*/ 4960413 w 5924300"/>
              <a:gd name="connsiteY2" fmla="*/ 8014 h 5269121"/>
              <a:gd name="connsiteX3" fmla="*/ 5924300 w 5924300"/>
              <a:gd name="connsiteY3" fmla="*/ 971901 h 5269121"/>
              <a:gd name="connsiteX4" fmla="*/ 5924300 w 5924300"/>
              <a:gd name="connsiteY4" fmla="*/ 5269121 h 5269121"/>
              <a:gd name="connsiteX5" fmla="*/ 9054 w 5924300"/>
              <a:gd name="connsiteY5" fmla="*/ 5269121 h 5269121"/>
              <a:gd name="connsiteX6" fmla="*/ 0 w 5924300"/>
              <a:gd name="connsiteY6" fmla="*/ 380246 h 5269121"/>
              <a:gd name="connsiteX7" fmla="*/ 9054 w 5924300"/>
              <a:gd name="connsiteY7" fmla="*/ 8014 h 5269121"/>
              <a:gd name="connsiteX0" fmla="*/ 0 w 5924300"/>
              <a:gd name="connsiteY0" fmla="*/ 380246 h 5269121"/>
              <a:gd name="connsiteX1" fmla="*/ 497941 w 5924300"/>
              <a:gd name="connsiteY1" fmla="*/ 0 h 5269121"/>
              <a:gd name="connsiteX2" fmla="*/ 4960413 w 5924300"/>
              <a:gd name="connsiteY2" fmla="*/ 8014 h 5269121"/>
              <a:gd name="connsiteX3" fmla="*/ 5924300 w 5924300"/>
              <a:gd name="connsiteY3" fmla="*/ 971901 h 5269121"/>
              <a:gd name="connsiteX4" fmla="*/ 5924300 w 5924300"/>
              <a:gd name="connsiteY4" fmla="*/ 5269121 h 5269121"/>
              <a:gd name="connsiteX5" fmla="*/ 9054 w 5924300"/>
              <a:gd name="connsiteY5" fmla="*/ 5269121 h 5269121"/>
              <a:gd name="connsiteX6" fmla="*/ 0 w 5924300"/>
              <a:gd name="connsiteY6" fmla="*/ 380246 h 5269121"/>
              <a:gd name="connsiteX0" fmla="*/ 0 w 5924300"/>
              <a:gd name="connsiteY0" fmla="*/ 380246 h 5269121"/>
              <a:gd name="connsiteX1" fmla="*/ 497941 w 5924300"/>
              <a:gd name="connsiteY1" fmla="*/ 0 h 5269121"/>
              <a:gd name="connsiteX2" fmla="*/ 4960413 w 5924300"/>
              <a:gd name="connsiteY2" fmla="*/ 8014 h 5269121"/>
              <a:gd name="connsiteX3" fmla="*/ 5924300 w 5924300"/>
              <a:gd name="connsiteY3" fmla="*/ 971901 h 5269121"/>
              <a:gd name="connsiteX4" fmla="*/ 5924300 w 5924300"/>
              <a:gd name="connsiteY4" fmla="*/ 5269121 h 5269121"/>
              <a:gd name="connsiteX5" fmla="*/ 9054 w 5924300"/>
              <a:gd name="connsiteY5" fmla="*/ 5269121 h 5269121"/>
              <a:gd name="connsiteX6" fmla="*/ 0 w 5924300"/>
              <a:gd name="connsiteY6" fmla="*/ 380246 h 5269121"/>
              <a:gd name="connsiteX0" fmla="*/ 1042 w 5925342"/>
              <a:gd name="connsiteY0" fmla="*/ 380246 h 5269121"/>
              <a:gd name="connsiteX1" fmla="*/ 498983 w 5925342"/>
              <a:gd name="connsiteY1" fmla="*/ 0 h 5269121"/>
              <a:gd name="connsiteX2" fmla="*/ 4961455 w 5925342"/>
              <a:gd name="connsiteY2" fmla="*/ 8014 h 5269121"/>
              <a:gd name="connsiteX3" fmla="*/ 5925342 w 5925342"/>
              <a:gd name="connsiteY3" fmla="*/ 971901 h 5269121"/>
              <a:gd name="connsiteX4" fmla="*/ 5925342 w 5925342"/>
              <a:gd name="connsiteY4" fmla="*/ 5269121 h 5269121"/>
              <a:gd name="connsiteX5" fmla="*/ 10096 w 5925342"/>
              <a:gd name="connsiteY5" fmla="*/ 5269121 h 5269121"/>
              <a:gd name="connsiteX6" fmla="*/ 1042 w 5925342"/>
              <a:gd name="connsiteY6" fmla="*/ 380246 h 5269121"/>
              <a:gd name="connsiteX0" fmla="*/ 0 w 5924300"/>
              <a:gd name="connsiteY0" fmla="*/ 380246 h 5269121"/>
              <a:gd name="connsiteX1" fmla="*/ 497941 w 5924300"/>
              <a:gd name="connsiteY1" fmla="*/ 0 h 5269121"/>
              <a:gd name="connsiteX2" fmla="*/ 4960413 w 5924300"/>
              <a:gd name="connsiteY2" fmla="*/ 8014 h 5269121"/>
              <a:gd name="connsiteX3" fmla="*/ 5924300 w 5924300"/>
              <a:gd name="connsiteY3" fmla="*/ 971901 h 5269121"/>
              <a:gd name="connsiteX4" fmla="*/ 5924300 w 5924300"/>
              <a:gd name="connsiteY4" fmla="*/ 5269121 h 5269121"/>
              <a:gd name="connsiteX5" fmla="*/ 9054 w 5924300"/>
              <a:gd name="connsiteY5" fmla="*/ 5269121 h 5269121"/>
              <a:gd name="connsiteX6" fmla="*/ 0 w 5924300"/>
              <a:gd name="connsiteY6" fmla="*/ 380246 h 5269121"/>
              <a:gd name="connsiteX0" fmla="*/ 0 w 5924300"/>
              <a:gd name="connsiteY0" fmla="*/ 380246 h 5269121"/>
              <a:gd name="connsiteX1" fmla="*/ 986829 w 5924300"/>
              <a:gd name="connsiteY1" fmla="*/ 0 h 5269121"/>
              <a:gd name="connsiteX2" fmla="*/ 4960413 w 5924300"/>
              <a:gd name="connsiteY2" fmla="*/ 8014 h 5269121"/>
              <a:gd name="connsiteX3" fmla="*/ 5924300 w 5924300"/>
              <a:gd name="connsiteY3" fmla="*/ 971901 h 5269121"/>
              <a:gd name="connsiteX4" fmla="*/ 5924300 w 5924300"/>
              <a:gd name="connsiteY4" fmla="*/ 5269121 h 5269121"/>
              <a:gd name="connsiteX5" fmla="*/ 9054 w 5924300"/>
              <a:gd name="connsiteY5" fmla="*/ 5269121 h 5269121"/>
              <a:gd name="connsiteX6" fmla="*/ 0 w 5924300"/>
              <a:gd name="connsiteY6" fmla="*/ 380246 h 5269121"/>
              <a:gd name="connsiteX0" fmla="*/ 0 w 5915246"/>
              <a:gd name="connsiteY0" fmla="*/ 624689 h 5269121"/>
              <a:gd name="connsiteX1" fmla="*/ 977775 w 5915246"/>
              <a:gd name="connsiteY1" fmla="*/ 0 h 5269121"/>
              <a:gd name="connsiteX2" fmla="*/ 4951359 w 5915246"/>
              <a:gd name="connsiteY2" fmla="*/ 8014 h 5269121"/>
              <a:gd name="connsiteX3" fmla="*/ 5915246 w 5915246"/>
              <a:gd name="connsiteY3" fmla="*/ 971901 h 5269121"/>
              <a:gd name="connsiteX4" fmla="*/ 5915246 w 5915246"/>
              <a:gd name="connsiteY4" fmla="*/ 5269121 h 5269121"/>
              <a:gd name="connsiteX5" fmla="*/ 0 w 5915246"/>
              <a:gd name="connsiteY5" fmla="*/ 5269121 h 5269121"/>
              <a:gd name="connsiteX6" fmla="*/ 0 w 5915246"/>
              <a:gd name="connsiteY6" fmla="*/ 624689 h 5269121"/>
              <a:gd name="connsiteX0" fmla="*/ 0 w 5915246"/>
              <a:gd name="connsiteY0" fmla="*/ 624689 h 5269121"/>
              <a:gd name="connsiteX1" fmla="*/ 977775 w 5915246"/>
              <a:gd name="connsiteY1" fmla="*/ 0 h 5269121"/>
              <a:gd name="connsiteX2" fmla="*/ 4951359 w 5915246"/>
              <a:gd name="connsiteY2" fmla="*/ 8014 h 5269121"/>
              <a:gd name="connsiteX3" fmla="*/ 5915246 w 5915246"/>
              <a:gd name="connsiteY3" fmla="*/ 971901 h 5269121"/>
              <a:gd name="connsiteX4" fmla="*/ 5915246 w 5915246"/>
              <a:gd name="connsiteY4" fmla="*/ 5269121 h 5269121"/>
              <a:gd name="connsiteX5" fmla="*/ 0 w 5915246"/>
              <a:gd name="connsiteY5" fmla="*/ 5269121 h 5269121"/>
              <a:gd name="connsiteX6" fmla="*/ 0 w 5915246"/>
              <a:gd name="connsiteY6" fmla="*/ 624689 h 5269121"/>
              <a:gd name="connsiteX0" fmla="*/ 0 w 5915246"/>
              <a:gd name="connsiteY0" fmla="*/ 625026 h 5269458"/>
              <a:gd name="connsiteX1" fmla="*/ 977775 w 5915246"/>
              <a:gd name="connsiteY1" fmla="*/ 337 h 5269458"/>
              <a:gd name="connsiteX2" fmla="*/ 4951359 w 5915246"/>
              <a:gd name="connsiteY2" fmla="*/ 8351 h 5269458"/>
              <a:gd name="connsiteX3" fmla="*/ 5915246 w 5915246"/>
              <a:gd name="connsiteY3" fmla="*/ 972238 h 5269458"/>
              <a:gd name="connsiteX4" fmla="*/ 5915246 w 5915246"/>
              <a:gd name="connsiteY4" fmla="*/ 5269458 h 5269458"/>
              <a:gd name="connsiteX5" fmla="*/ 0 w 5915246"/>
              <a:gd name="connsiteY5" fmla="*/ 5269458 h 5269458"/>
              <a:gd name="connsiteX6" fmla="*/ 0 w 5915246"/>
              <a:gd name="connsiteY6" fmla="*/ 625026 h 5269458"/>
              <a:gd name="connsiteX0" fmla="*/ 0 w 5924299"/>
              <a:gd name="connsiteY0" fmla="*/ 977890 h 5269237"/>
              <a:gd name="connsiteX1" fmla="*/ 986828 w 5924299"/>
              <a:gd name="connsiteY1" fmla="*/ 116 h 5269237"/>
              <a:gd name="connsiteX2" fmla="*/ 4960412 w 5924299"/>
              <a:gd name="connsiteY2" fmla="*/ 8130 h 5269237"/>
              <a:gd name="connsiteX3" fmla="*/ 5924299 w 5924299"/>
              <a:gd name="connsiteY3" fmla="*/ 972017 h 5269237"/>
              <a:gd name="connsiteX4" fmla="*/ 5924299 w 5924299"/>
              <a:gd name="connsiteY4" fmla="*/ 5269237 h 5269237"/>
              <a:gd name="connsiteX5" fmla="*/ 9053 w 5924299"/>
              <a:gd name="connsiteY5" fmla="*/ 5269237 h 5269237"/>
              <a:gd name="connsiteX6" fmla="*/ 0 w 5924299"/>
              <a:gd name="connsiteY6" fmla="*/ 977890 h 5269237"/>
              <a:gd name="connsiteX0" fmla="*/ 88 w 5924387"/>
              <a:gd name="connsiteY0" fmla="*/ 977925 h 5269272"/>
              <a:gd name="connsiteX1" fmla="*/ 986916 w 5924387"/>
              <a:gd name="connsiteY1" fmla="*/ 151 h 5269272"/>
              <a:gd name="connsiteX2" fmla="*/ 4960500 w 5924387"/>
              <a:gd name="connsiteY2" fmla="*/ 8165 h 5269272"/>
              <a:gd name="connsiteX3" fmla="*/ 5924387 w 5924387"/>
              <a:gd name="connsiteY3" fmla="*/ 972052 h 5269272"/>
              <a:gd name="connsiteX4" fmla="*/ 5924387 w 5924387"/>
              <a:gd name="connsiteY4" fmla="*/ 5269272 h 5269272"/>
              <a:gd name="connsiteX5" fmla="*/ 9141 w 5924387"/>
              <a:gd name="connsiteY5" fmla="*/ 5269272 h 5269272"/>
              <a:gd name="connsiteX6" fmla="*/ 88 w 5924387"/>
              <a:gd name="connsiteY6" fmla="*/ 977925 h 5269272"/>
              <a:gd name="connsiteX0" fmla="*/ 135 w 5924434"/>
              <a:gd name="connsiteY0" fmla="*/ 977925 h 5269272"/>
              <a:gd name="connsiteX1" fmla="*/ 986963 w 5924434"/>
              <a:gd name="connsiteY1" fmla="*/ 151 h 5269272"/>
              <a:gd name="connsiteX2" fmla="*/ 4960547 w 5924434"/>
              <a:gd name="connsiteY2" fmla="*/ 8165 h 5269272"/>
              <a:gd name="connsiteX3" fmla="*/ 5924434 w 5924434"/>
              <a:gd name="connsiteY3" fmla="*/ 972052 h 5269272"/>
              <a:gd name="connsiteX4" fmla="*/ 5924434 w 5924434"/>
              <a:gd name="connsiteY4" fmla="*/ 5269272 h 5269272"/>
              <a:gd name="connsiteX5" fmla="*/ 9188 w 5924434"/>
              <a:gd name="connsiteY5" fmla="*/ 5269272 h 5269272"/>
              <a:gd name="connsiteX6" fmla="*/ 135 w 5924434"/>
              <a:gd name="connsiteY6" fmla="*/ 977925 h 5269272"/>
              <a:gd name="connsiteX0" fmla="*/ 164 w 5924463"/>
              <a:gd name="connsiteY0" fmla="*/ 977775 h 5269122"/>
              <a:gd name="connsiteX1" fmla="*/ 986992 w 5924463"/>
              <a:gd name="connsiteY1" fmla="*/ 1 h 5269122"/>
              <a:gd name="connsiteX2" fmla="*/ 4960576 w 5924463"/>
              <a:gd name="connsiteY2" fmla="*/ 8015 h 5269122"/>
              <a:gd name="connsiteX3" fmla="*/ 5924463 w 5924463"/>
              <a:gd name="connsiteY3" fmla="*/ 971902 h 5269122"/>
              <a:gd name="connsiteX4" fmla="*/ 5924463 w 5924463"/>
              <a:gd name="connsiteY4" fmla="*/ 5269122 h 5269122"/>
              <a:gd name="connsiteX5" fmla="*/ 9217 w 5924463"/>
              <a:gd name="connsiteY5" fmla="*/ 5269122 h 5269122"/>
              <a:gd name="connsiteX6" fmla="*/ 164 w 5924463"/>
              <a:gd name="connsiteY6" fmla="*/ 977775 h 526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463" h="5269122">
                <a:moveTo>
                  <a:pt x="164" y="977775"/>
                </a:moveTo>
                <a:cubicBezTo>
                  <a:pt x="-5871" y="389301"/>
                  <a:pt x="151054" y="0"/>
                  <a:pt x="986992" y="1"/>
                </a:cubicBezTo>
                <a:lnTo>
                  <a:pt x="4960576" y="8015"/>
                </a:lnTo>
                <a:cubicBezTo>
                  <a:pt x="5492916" y="8015"/>
                  <a:pt x="5924463" y="439562"/>
                  <a:pt x="5924463" y="971902"/>
                </a:cubicBezTo>
                <a:lnTo>
                  <a:pt x="5924463" y="5269122"/>
                </a:lnTo>
                <a:lnTo>
                  <a:pt x="9217" y="5269122"/>
                </a:lnTo>
                <a:cubicBezTo>
                  <a:pt x="6199" y="3838673"/>
                  <a:pt x="6199" y="1566249"/>
                  <a:pt x="164" y="977775"/>
                </a:cubicBezTo>
                <a:close/>
              </a:path>
            </a:pathLst>
          </a:custGeom>
          <a:solidFill>
            <a:srgbClr val="F4DF4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sz="4050" dirty="0">
              <a:latin typeface="Helvetica" panose="020B0604020202020204" pitchFamily="34" charset="0"/>
              <a:sym typeface="Calibri"/>
            </a:endParaRPr>
          </a:p>
        </p:txBody>
      </p:sp>
      <p:pic>
        <p:nvPicPr>
          <p:cNvPr id="9" name="Picture Placeholder 8">
            <a:extLst>
              <a:ext uri="{FF2B5EF4-FFF2-40B4-BE49-F238E27FC236}">
                <a16:creationId xmlns:a16="http://schemas.microsoft.com/office/drawing/2014/main" id="{2FCAD364-585F-43AC-B2DB-66E1422BEAD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394" r="10394"/>
          <a:stretch/>
        </p:blipFill>
        <p:spPr/>
      </p:pic>
      <p:sp>
        <p:nvSpPr>
          <p:cNvPr id="73" name="Google Shape;1353;p54">
            <a:extLst>
              <a:ext uri="{FF2B5EF4-FFF2-40B4-BE49-F238E27FC236}">
                <a16:creationId xmlns:a16="http://schemas.microsoft.com/office/drawing/2014/main" id="{4A0F4E3B-170A-4E54-9D44-850D9252FDFA}"/>
              </a:ext>
            </a:extLst>
          </p:cNvPr>
          <p:cNvSpPr/>
          <p:nvPr/>
        </p:nvSpPr>
        <p:spPr>
          <a:xfrm>
            <a:off x="3895682" y="6319316"/>
            <a:ext cx="6926228" cy="2591916"/>
          </a:xfrm>
          <a:prstGeom prst="roundRect">
            <a:avLst>
              <a:gd name="adj" fmla="val 15253"/>
            </a:avLst>
          </a:prstGeom>
          <a:solidFill>
            <a:srgbClr val="F4DF4E"/>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sp>
        <p:nvSpPr>
          <p:cNvPr id="14" name="Google Shape;1353;p54">
            <a:extLst>
              <a:ext uri="{FF2B5EF4-FFF2-40B4-BE49-F238E27FC236}">
                <a16:creationId xmlns:a16="http://schemas.microsoft.com/office/drawing/2014/main" id="{74227779-92CB-44E0-8F47-DF3AA34110E3}"/>
              </a:ext>
            </a:extLst>
          </p:cNvPr>
          <p:cNvSpPr/>
          <p:nvPr/>
        </p:nvSpPr>
        <p:spPr>
          <a:xfrm>
            <a:off x="3978311" y="6202127"/>
            <a:ext cx="6926228" cy="2591916"/>
          </a:xfrm>
          <a:prstGeom prst="roundRect">
            <a:avLst>
              <a:gd name="adj" fmla="val 15253"/>
            </a:avLst>
          </a:prstGeom>
          <a:gradFill>
            <a:gsLst>
              <a:gs pos="0">
                <a:schemeClr val="bg1"/>
              </a:gs>
              <a:gs pos="92000">
                <a:schemeClr val="bg1">
                  <a:lumMod val="95000"/>
                </a:schemeClr>
              </a:gs>
            </a:gsLst>
            <a:lin ang="36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Calibri"/>
            </a:endParaRPr>
          </a:p>
        </p:txBody>
      </p:sp>
      <p:grpSp>
        <p:nvGrpSpPr>
          <p:cNvPr id="18" name="Group 17">
            <a:extLst>
              <a:ext uri="{FF2B5EF4-FFF2-40B4-BE49-F238E27FC236}">
                <a16:creationId xmlns:a16="http://schemas.microsoft.com/office/drawing/2014/main" id="{0F6A95A6-1A25-4711-A261-610C41ABE38C}"/>
              </a:ext>
            </a:extLst>
          </p:cNvPr>
          <p:cNvGrpSpPr/>
          <p:nvPr/>
        </p:nvGrpSpPr>
        <p:grpSpPr>
          <a:xfrm>
            <a:off x="10503156" y="5800745"/>
            <a:ext cx="802764" cy="802764"/>
            <a:chOff x="7860638" y="3774022"/>
            <a:chExt cx="535176" cy="535176"/>
          </a:xfrm>
          <a:solidFill>
            <a:srgbClr val="F4DF4E"/>
          </a:solidFill>
        </p:grpSpPr>
        <p:sp>
          <p:nvSpPr>
            <p:cNvPr id="16" name="Google Shape;1363;p54">
              <a:extLst>
                <a:ext uri="{FF2B5EF4-FFF2-40B4-BE49-F238E27FC236}">
                  <a16:creationId xmlns:a16="http://schemas.microsoft.com/office/drawing/2014/main" id="{8B82C1A5-B344-4A8C-B39F-BF61E216F60F}"/>
                </a:ext>
              </a:extLst>
            </p:cNvPr>
            <p:cNvSpPr/>
            <p:nvPr/>
          </p:nvSpPr>
          <p:spPr>
            <a:xfrm>
              <a:off x="7860638" y="3774022"/>
              <a:ext cx="535176" cy="535176"/>
            </a:xfrm>
            <a:prstGeom prst="roundRect">
              <a:avLst>
                <a:gd name="adj" fmla="val 50000"/>
              </a:avLst>
            </a:prstGeom>
            <a:grpFill/>
            <a:ln>
              <a:noFill/>
            </a:ln>
            <a:effectLst>
              <a:outerShdw blurRad="1016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sz="4050" dirty="0">
                <a:latin typeface="Helvetica" panose="020B0604020202020204" pitchFamily="34" charset="0"/>
                <a:sym typeface="Lexend Deca"/>
              </a:endParaRPr>
            </a:p>
          </p:txBody>
        </p:sp>
        <p:sp>
          <p:nvSpPr>
            <p:cNvPr id="17" name="Google Shape;1364;p54">
              <a:extLst>
                <a:ext uri="{FF2B5EF4-FFF2-40B4-BE49-F238E27FC236}">
                  <a16:creationId xmlns:a16="http://schemas.microsoft.com/office/drawing/2014/main" id="{372A49EB-86C4-44E3-909E-B96CD9D976A7}"/>
                </a:ext>
              </a:extLst>
            </p:cNvPr>
            <p:cNvSpPr/>
            <p:nvPr/>
          </p:nvSpPr>
          <p:spPr>
            <a:xfrm>
              <a:off x="8018868" y="3949942"/>
              <a:ext cx="218717" cy="183336"/>
            </a:xfrm>
            <a:custGeom>
              <a:avLst/>
              <a:gdLst/>
              <a:ahLst/>
              <a:cxnLst/>
              <a:rect l="l" t="t" r="r" b="b"/>
              <a:pathLst>
                <a:path w="63" h="53" extrusionOk="0">
                  <a:moveTo>
                    <a:pt x="29" y="46"/>
                  </a:moveTo>
                  <a:cubicBezTo>
                    <a:pt x="29" y="50"/>
                    <a:pt x="26" y="53"/>
                    <a:pt x="22" y="53"/>
                  </a:cubicBezTo>
                  <a:cubicBezTo>
                    <a:pt x="7" y="53"/>
                    <a:pt x="7" y="53"/>
                    <a:pt x="7" y="53"/>
                  </a:cubicBezTo>
                  <a:cubicBezTo>
                    <a:pt x="3" y="53"/>
                    <a:pt x="0" y="50"/>
                    <a:pt x="0" y="46"/>
                  </a:cubicBezTo>
                  <a:cubicBezTo>
                    <a:pt x="0" y="19"/>
                    <a:pt x="0" y="19"/>
                    <a:pt x="0" y="19"/>
                  </a:cubicBezTo>
                  <a:cubicBezTo>
                    <a:pt x="0" y="8"/>
                    <a:pt x="8" y="0"/>
                    <a:pt x="19" y="0"/>
                  </a:cubicBezTo>
                  <a:cubicBezTo>
                    <a:pt x="22" y="0"/>
                    <a:pt x="22" y="0"/>
                    <a:pt x="22" y="0"/>
                  </a:cubicBezTo>
                  <a:cubicBezTo>
                    <a:pt x="23" y="0"/>
                    <a:pt x="24" y="1"/>
                    <a:pt x="24" y="2"/>
                  </a:cubicBezTo>
                  <a:cubicBezTo>
                    <a:pt x="24" y="7"/>
                    <a:pt x="24" y="7"/>
                    <a:pt x="24" y="7"/>
                  </a:cubicBezTo>
                  <a:cubicBezTo>
                    <a:pt x="24" y="8"/>
                    <a:pt x="23" y="9"/>
                    <a:pt x="22" y="9"/>
                  </a:cubicBezTo>
                  <a:cubicBezTo>
                    <a:pt x="19" y="9"/>
                    <a:pt x="19" y="9"/>
                    <a:pt x="19" y="9"/>
                  </a:cubicBezTo>
                  <a:cubicBezTo>
                    <a:pt x="14" y="9"/>
                    <a:pt x="9" y="14"/>
                    <a:pt x="9" y="19"/>
                  </a:cubicBezTo>
                  <a:cubicBezTo>
                    <a:pt x="9" y="20"/>
                    <a:pt x="9" y="20"/>
                    <a:pt x="9" y="20"/>
                  </a:cubicBezTo>
                  <a:cubicBezTo>
                    <a:pt x="9" y="22"/>
                    <a:pt x="11" y="24"/>
                    <a:pt x="13" y="24"/>
                  </a:cubicBezTo>
                  <a:cubicBezTo>
                    <a:pt x="22" y="24"/>
                    <a:pt x="22" y="24"/>
                    <a:pt x="22" y="24"/>
                  </a:cubicBezTo>
                  <a:cubicBezTo>
                    <a:pt x="26" y="24"/>
                    <a:pt x="29" y="27"/>
                    <a:pt x="29" y="31"/>
                  </a:cubicBezTo>
                  <a:lnTo>
                    <a:pt x="29" y="46"/>
                  </a:lnTo>
                  <a:close/>
                  <a:moveTo>
                    <a:pt x="63" y="46"/>
                  </a:moveTo>
                  <a:cubicBezTo>
                    <a:pt x="63" y="50"/>
                    <a:pt x="60" y="53"/>
                    <a:pt x="56" y="53"/>
                  </a:cubicBezTo>
                  <a:cubicBezTo>
                    <a:pt x="41" y="53"/>
                    <a:pt x="41" y="53"/>
                    <a:pt x="41" y="53"/>
                  </a:cubicBezTo>
                  <a:cubicBezTo>
                    <a:pt x="37" y="53"/>
                    <a:pt x="34" y="50"/>
                    <a:pt x="34" y="46"/>
                  </a:cubicBezTo>
                  <a:cubicBezTo>
                    <a:pt x="34" y="19"/>
                    <a:pt x="34" y="19"/>
                    <a:pt x="34" y="19"/>
                  </a:cubicBezTo>
                  <a:cubicBezTo>
                    <a:pt x="34" y="8"/>
                    <a:pt x="43" y="0"/>
                    <a:pt x="53" y="0"/>
                  </a:cubicBezTo>
                  <a:cubicBezTo>
                    <a:pt x="56" y="0"/>
                    <a:pt x="56" y="0"/>
                    <a:pt x="56" y="0"/>
                  </a:cubicBezTo>
                  <a:cubicBezTo>
                    <a:pt x="57" y="0"/>
                    <a:pt x="58" y="1"/>
                    <a:pt x="58" y="2"/>
                  </a:cubicBezTo>
                  <a:cubicBezTo>
                    <a:pt x="58" y="7"/>
                    <a:pt x="58" y="7"/>
                    <a:pt x="58" y="7"/>
                  </a:cubicBezTo>
                  <a:cubicBezTo>
                    <a:pt x="58" y="8"/>
                    <a:pt x="57" y="9"/>
                    <a:pt x="56" y="9"/>
                  </a:cubicBezTo>
                  <a:cubicBezTo>
                    <a:pt x="53" y="9"/>
                    <a:pt x="53" y="9"/>
                    <a:pt x="53" y="9"/>
                  </a:cubicBezTo>
                  <a:cubicBezTo>
                    <a:pt x="48" y="9"/>
                    <a:pt x="43" y="14"/>
                    <a:pt x="43" y="19"/>
                  </a:cubicBezTo>
                  <a:cubicBezTo>
                    <a:pt x="43" y="20"/>
                    <a:pt x="43" y="20"/>
                    <a:pt x="43" y="20"/>
                  </a:cubicBezTo>
                  <a:cubicBezTo>
                    <a:pt x="43" y="22"/>
                    <a:pt x="45" y="24"/>
                    <a:pt x="47" y="24"/>
                  </a:cubicBezTo>
                  <a:cubicBezTo>
                    <a:pt x="56" y="24"/>
                    <a:pt x="56" y="24"/>
                    <a:pt x="56" y="24"/>
                  </a:cubicBezTo>
                  <a:cubicBezTo>
                    <a:pt x="60" y="24"/>
                    <a:pt x="63" y="27"/>
                    <a:pt x="63" y="31"/>
                  </a:cubicBezTo>
                  <a:lnTo>
                    <a:pt x="63" y="46"/>
                  </a:lnTo>
                  <a:close/>
                </a:path>
              </a:pathLst>
            </a:custGeom>
            <a:solidFill>
              <a:schemeClr val="bg1">
                <a:lumMod val="50000"/>
              </a:schemeClr>
            </a:solidFill>
            <a:ln>
              <a:noFill/>
            </a:ln>
          </p:spPr>
          <p:txBody>
            <a:bodyPr spcFirstLastPara="1" wrap="square" lIns="137138" tIns="68550" rIns="137138" bIns="68550" anchor="t" anchorCtr="0">
              <a:noAutofit/>
            </a:bodyPr>
            <a:lstStyle/>
            <a:p>
              <a:endParaRPr>
                <a:solidFill>
                  <a:schemeClr val="dk1"/>
                </a:solidFill>
                <a:latin typeface="Calibri"/>
                <a:ea typeface="Calibri"/>
                <a:cs typeface="Calibri"/>
                <a:sym typeface="Calibri"/>
              </a:endParaRPr>
            </a:p>
          </p:txBody>
        </p:sp>
      </p:grpSp>
      <p:sp>
        <p:nvSpPr>
          <p:cNvPr id="20" name="TextBox 19">
            <a:extLst>
              <a:ext uri="{FF2B5EF4-FFF2-40B4-BE49-F238E27FC236}">
                <a16:creationId xmlns:a16="http://schemas.microsoft.com/office/drawing/2014/main" id="{74B983E5-F9C3-4107-BF0E-D82BE2DCC26A}"/>
              </a:ext>
            </a:extLst>
          </p:cNvPr>
          <p:cNvSpPr txBox="1"/>
          <p:nvPr/>
        </p:nvSpPr>
        <p:spPr>
          <a:xfrm>
            <a:off x="4452143" y="6526564"/>
            <a:ext cx="6172200" cy="2169825"/>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cs typeface="Helvetica" panose="020B0604020202020204" pitchFamily="34" charset="0"/>
              </a:rPr>
              <a:t>When you join us and own your own BEBO cleaning services franchise, you will discover what unbeatable value you receive.</a:t>
            </a:r>
          </a:p>
          <a:p>
            <a:endParaRPr lang="en-US" sz="2250" dirty="0">
              <a:solidFill>
                <a:schemeClr val="bg1">
                  <a:lumMod val="50000"/>
                </a:schemeClr>
              </a:solidFill>
              <a:latin typeface="Helvetica" panose="020B0604020202020204" pitchFamily="34" charset="0"/>
              <a:cs typeface="Helvetica" panose="020B0604020202020204" pitchFamily="34" charset="0"/>
            </a:endParaRPr>
          </a:p>
          <a:p>
            <a:r>
              <a:rPr lang="en-US" sz="2250" dirty="0" err="1">
                <a:solidFill>
                  <a:schemeClr val="bg1">
                    <a:lumMod val="50000"/>
                  </a:schemeClr>
                </a:solidFill>
                <a:latin typeface="Helvetica" panose="020B0604020202020204" pitchFamily="34" charset="0"/>
                <a:cs typeface="Helvetica" panose="020B0604020202020204" pitchFamily="34" charset="0"/>
              </a:rPr>
              <a:t>Bebo</a:t>
            </a:r>
            <a:r>
              <a:rPr lang="en-US" sz="2250" dirty="0">
                <a:solidFill>
                  <a:schemeClr val="bg1">
                    <a:lumMod val="50000"/>
                  </a:schemeClr>
                </a:solidFill>
                <a:latin typeface="Helvetica" panose="020B0604020202020204" pitchFamily="34" charset="0"/>
                <a:cs typeface="Helvetica" panose="020B0604020202020204" pitchFamily="34" charset="0"/>
              </a:rPr>
              <a:t> creates and does for you so much, you will ‘SMILE for ever’</a:t>
            </a:r>
          </a:p>
        </p:txBody>
      </p:sp>
      <p:pic>
        <p:nvPicPr>
          <p:cNvPr id="3" name="Picture 2" descr="A yellow tick with words&#10;&#10;Description automatically generated">
            <a:extLst>
              <a:ext uri="{FF2B5EF4-FFF2-40B4-BE49-F238E27FC236}">
                <a16:creationId xmlns:a16="http://schemas.microsoft.com/office/drawing/2014/main" id="{B02D07EE-2BB9-6E0D-4C60-24CC954936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0024" y="2759130"/>
            <a:ext cx="3829584" cy="2705478"/>
          </a:xfrm>
          <a:prstGeom prst="rect">
            <a:avLst/>
          </a:prstGeom>
        </p:spPr>
      </p:pic>
    </p:spTree>
    <p:extLst>
      <p:ext uri="{BB962C8B-B14F-4D97-AF65-F5344CB8AC3E}">
        <p14:creationId xmlns:p14="http://schemas.microsoft.com/office/powerpoint/2010/main" val="1213794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50"/>
                                        <p:tgtEl>
                                          <p:spTgt spid="14"/>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750"/>
                                        <p:tgtEl>
                                          <p:spTgt spid="18"/>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750"/>
                                        <p:tgtEl>
                                          <p:spTgt spid="20"/>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fade">
                                      <p:cBhvr>
                                        <p:cTn id="19" dur="75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14" grpId="0" animBg="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410712B4-AF37-4D4F-B508-52C1F9FD128D}"/>
              </a:ext>
            </a:extLst>
          </p:cNvPr>
          <p:cNvSpPr/>
          <p:nvPr/>
        </p:nvSpPr>
        <p:spPr>
          <a:xfrm>
            <a:off x="0" y="0"/>
            <a:ext cx="11483143" cy="8058150"/>
          </a:xfrm>
          <a:custGeom>
            <a:avLst/>
            <a:gdLst>
              <a:gd name="connsiteX0" fmla="*/ 0 w 9273496"/>
              <a:gd name="connsiteY0" fmla="*/ 0 h 5219700"/>
              <a:gd name="connsiteX1" fmla="*/ 9273496 w 9273496"/>
              <a:gd name="connsiteY1" fmla="*/ 0 h 5219700"/>
              <a:gd name="connsiteX2" fmla="*/ 9270360 w 9273496"/>
              <a:gd name="connsiteY2" fmla="*/ 124048 h 5219700"/>
              <a:gd name="connsiteX3" fmla="*/ 3905250 w 9273496"/>
              <a:gd name="connsiteY3" fmla="*/ 5219700 h 5219700"/>
              <a:gd name="connsiteX4" fmla="*/ 22119 w 9273496"/>
              <a:gd name="connsiteY4" fmla="*/ 3559856 h 5219700"/>
              <a:gd name="connsiteX5" fmla="*/ 0 w 9273496"/>
              <a:gd name="connsiteY5" fmla="*/ 3535629 h 521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3496" h="5219700">
                <a:moveTo>
                  <a:pt x="0" y="0"/>
                </a:moveTo>
                <a:lnTo>
                  <a:pt x="9273496" y="0"/>
                </a:lnTo>
                <a:lnTo>
                  <a:pt x="9270360" y="124048"/>
                </a:lnTo>
                <a:cubicBezTo>
                  <a:pt x="9126478" y="2962504"/>
                  <a:pt x="6779463" y="5219700"/>
                  <a:pt x="3905250" y="5219700"/>
                </a:cubicBezTo>
                <a:cubicBezTo>
                  <a:pt x="2378325" y="5219700"/>
                  <a:pt x="1000189" y="4582660"/>
                  <a:pt x="22119" y="3559856"/>
                </a:cubicBezTo>
                <a:lnTo>
                  <a:pt x="0" y="3535629"/>
                </a:lnTo>
                <a:close/>
              </a:path>
            </a:pathLst>
          </a:custGeom>
          <a:solidFill>
            <a:srgbClr val="F4DF4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50" dirty="0">
              <a:latin typeface="Helvetica" panose="020B0604020202020204" pitchFamily="34" charset="0"/>
            </a:endParaRPr>
          </a:p>
        </p:txBody>
      </p:sp>
      <p:pic>
        <p:nvPicPr>
          <p:cNvPr id="8" name="Picture Placeholder 7" descr="A person holding a pen&#10;&#10;AI-generated content may be incorrect.">
            <a:extLst>
              <a:ext uri="{FF2B5EF4-FFF2-40B4-BE49-F238E27FC236}">
                <a16:creationId xmlns:a16="http://schemas.microsoft.com/office/drawing/2014/main" id="{1BAC362F-9D03-5B1E-51BA-75CE318FB03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5155" b="15155"/>
          <a:stretch>
            <a:fillRect/>
          </a:stretch>
        </p:blipFill>
        <p:spPr>
          <a:xfrm>
            <a:off x="-6927" y="-137580"/>
            <a:ext cx="11234057" cy="7829550"/>
          </a:xfrm>
        </p:spPr>
      </p:pic>
      <p:sp>
        <p:nvSpPr>
          <p:cNvPr id="11" name="Rectangle 10">
            <a:extLst>
              <a:ext uri="{FF2B5EF4-FFF2-40B4-BE49-F238E27FC236}">
                <a16:creationId xmlns:a16="http://schemas.microsoft.com/office/drawing/2014/main" id="{4416E4D4-C5D9-4319-AB19-2087DA537D4A}"/>
              </a:ext>
            </a:extLst>
          </p:cNvPr>
          <p:cNvSpPr/>
          <p:nvPr/>
        </p:nvSpPr>
        <p:spPr>
          <a:xfrm>
            <a:off x="13722377" y="6859907"/>
            <a:ext cx="3076255" cy="3185620"/>
          </a:xfrm>
          <a:prstGeom prst="rect">
            <a:avLst/>
          </a:prstGeom>
          <a:gradFill>
            <a:gsLst>
              <a:gs pos="12000">
                <a:schemeClr val="bg1"/>
              </a:gs>
              <a:gs pos="92000">
                <a:schemeClr val="bg1">
                  <a:lumMod val="95000"/>
                </a:schemeClr>
              </a:gs>
            </a:gsLst>
            <a:lin ang="3600000" scaled="0"/>
          </a:gradFill>
          <a:ln>
            <a:noFill/>
          </a:ln>
          <a:effectLst>
            <a:outerShdw dist="101600" dir="8400000" algn="tl" rotWithShape="0">
              <a:schemeClr val="accent3"/>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sp>
        <p:nvSpPr>
          <p:cNvPr id="12" name="Freeform: Shape 11">
            <a:extLst>
              <a:ext uri="{FF2B5EF4-FFF2-40B4-BE49-F238E27FC236}">
                <a16:creationId xmlns:a16="http://schemas.microsoft.com/office/drawing/2014/main" id="{6D0464EC-AD72-425A-AC31-5074BC555958}"/>
              </a:ext>
            </a:extLst>
          </p:cNvPr>
          <p:cNvSpPr/>
          <p:nvPr/>
        </p:nvSpPr>
        <p:spPr>
          <a:xfrm>
            <a:off x="10011142" y="6858000"/>
            <a:ext cx="3469710" cy="3185620"/>
          </a:xfrm>
          <a:custGeom>
            <a:avLst/>
            <a:gdLst>
              <a:gd name="connsiteX0" fmla="*/ 0 w 2825675"/>
              <a:gd name="connsiteY0" fmla="*/ 0 h 2457107"/>
              <a:gd name="connsiteX1" fmla="*/ 2519224 w 2825675"/>
              <a:gd name="connsiteY1" fmla="*/ 0 h 2457107"/>
              <a:gd name="connsiteX2" fmla="*/ 2519224 w 2825675"/>
              <a:gd name="connsiteY2" fmla="*/ 395674 h 2457107"/>
              <a:gd name="connsiteX3" fmla="*/ 2825675 w 2825675"/>
              <a:gd name="connsiteY3" fmla="*/ 702126 h 2457107"/>
              <a:gd name="connsiteX4" fmla="*/ 2519224 w 2825675"/>
              <a:gd name="connsiteY4" fmla="*/ 1008578 h 2457107"/>
              <a:gd name="connsiteX5" fmla="*/ 2519224 w 2825675"/>
              <a:gd name="connsiteY5" fmla="*/ 2457107 h 2457107"/>
              <a:gd name="connsiteX6" fmla="*/ 0 w 2825675"/>
              <a:gd name="connsiteY6" fmla="*/ 2457107 h 245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5675" h="2457107">
                <a:moveTo>
                  <a:pt x="0" y="0"/>
                </a:moveTo>
                <a:lnTo>
                  <a:pt x="2519224" y="0"/>
                </a:lnTo>
                <a:lnTo>
                  <a:pt x="2519224" y="395674"/>
                </a:lnTo>
                <a:lnTo>
                  <a:pt x="2825675" y="702126"/>
                </a:lnTo>
                <a:lnTo>
                  <a:pt x="2519224" y="1008578"/>
                </a:lnTo>
                <a:lnTo>
                  <a:pt x="2519224" y="2457107"/>
                </a:lnTo>
                <a:lnTo>
                  <a:pt x="0" y="2457107"/>
                </a:lnTo>
                <a:close/>
              </a:path>
            </a:pathLst>
          </a:custGeom>
          <a:gradFill>
            <a:gsLst>
              <a:gs pos="12000">
                <a:schemeClr val="bg1"/>
              </a:gs>
              <a:gs pos="92000">
                <a:schemeClr val="bg1">
                  <a:lumMod val="95000"/>
                </a:schemeClr>
              </a:gs>
            </a:gsLst>
            <a:lin ang="3600000" scaled="0"/>
          </a:gradFill>
          <a:ln>
            <a:noFill/>
          </a:ln>
          <a:effectLst>
            <a:outerShdw dist="101600" dir="8400000" algn="tl" rotWithShape="0">
              <a:schemeClr val="accent3"/>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sp>
        <p:nvSpPr>
          <p:cNvPr id="13" name="Freeform: Shape 12">
            <a:extLst>
              <a:ext uri="{FF2B5EF4-FFF2-40B4-BE49-F238E27FC236}">
                <a16:creationId xmlns:a16="http://schemas.microsoft.com/office/drawing/2014/main" id="{89790E03-DC96-440E-B070-4665240D3DA3}"/>
              </a:ext>
            </a:extLst>
          </p:cNvPr>
          <p:cNvSpPr/>
          <p:nvPr/>
        </p:nvSpPr>
        <p:spPr>
          <a:xfrm>
            <a:off x="6238204" y="6858000"/>
            <a:ext cx="3469710" cy="3185620"/>
          </a:xfrm>
          <a:custGeom>
            <a:avLst/>
            <a:gdLst>
              <a:gd name="connsiteX0" fmla="*/ 0 w 2825675"/>
              <a:gd name="connsiteY0" fmla="*/ 0 h 2457107"/>
              <a:gd name="connsiteX1" fmla="*/ 2519224 w 2825675"/>
              <a:gd name="connsiteY1" fmla="*/ 0 h 2457107"/>
              <a:gd name="connsiteX2" fmla="*/ 2519224 w 2825675"/>
              <a:gd name="connsiteY2" fmla="*/ 395674 h 2457107"/>
              <a:gd name="connsiteX3" fmla="*/ 2825675 w 2825675"/>
              <a:gd name="connsiteY3" fmla="*/ 702126 h 2457107"/>
              <a:gd name="connsiteX4" fmla="*/ 2519224 w 2825675"/>
              <a:gd name="connsiteY4" fmla="*/ 1008578 h 2457107"/>
              <a:gd name="connsiteX5" fmla="*/ 2519224 w 2825675"/>
              <a:gd name="connsiteY5" fmla="*/ 2457107 h 2457107"/>
              <a:gd name="connsiteX6" fmla="*/ 0 w 2825675"/>
              <a:gd name="connsiteY6" fmla="*/ 2457107 h 245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5675" h="2457107">
                <a:moveTo>
                  <a:pt x="0" y="0"/>
                </a:moveTo>
                <a:lnTo>
                  <a:pt x="2519224" y="0"/>
                </a:lnTo>
                <a:lnTo>
                  <a:pt x="2519224" y="395674"/>
                </a:lnTo>
                <a:lnTo>
                  <a:pt x="2825675" y="702126"/>
                </a:lnTo>
                <a:lnTo>
                  <a:pt x="2519224" y="1008578"/>
                </a:lnTo>
                <a:lnTo>
                  <a:pt x="2519224" y="2457107"/>
                </a:lnTo>
                <a:lnTo>
                  <a:pt x="0" y="2457107"/>
                </a:lnTo>
                <a:close/>
              </a:path>
            </a:pathLst>
          </a:custGeom>
          <a:solidFill>
            <a:schemeClr val="bg1">
              <a:lumMod val="85000"/>
            </a:schemeClr>
          </a:solidFill>
          <a:ln>
            <a:noFill/>
          </a:ln>
          <a:effectLst>
            <a:outerShdw dist="101600" dir="8400000" algn="tl" rotWithShape="0">
              <a:schemeClr val="accent3"/>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solidFill>
                <a:schemeClr val="bg1">
                  <a:lumMod val="50000"/>
                </a:schemeClr>
              </a:solidFill>
              <a:highlight>
                <a:srgbClr val="808080"/>
              </a:highlight>
              <a:latin typeface="Helvetica" panose="020B0604020202020204" pitchFamily="34" charset="0"/>
            </a:endParaRPr>
          </a:p>
        </p:txBody>
      </p:sp>
      <p:sp>
        <p:nvSpPr>
          <p:cNvPr id="14" name="Freeform: Shape 13">
            <a:extLst>
              <a:ext uri="{FF2B5EF4-FFF2-40B4-BE49-F238E27FC236}">
                <a16:creationId xmlns:a16="http://schemas.microsoft.com/office/drawing/2014/main" id="{E7952FEB-2DCF-4B49-B3C1-C50C2910C695}"/>
              </a:ext>
            </a:extLst>
          </p:cNvPr>
          <p:cNvSpPr/>
          <p:nvPr/>
        </p:nvSpPr>
        <p:spPr>
          <a:xfrm>
            <a:off x="2457450" y="6858000"/>
            <a:ext cx="3469710" cy="3185620"/>
          </a:xfrm>
          <a:custGeom>
            <a:avLst/>
            <a:gdLst>
              <a:gd name="connsiteX0" fmla="*/ 0 w 2825675"/>
              <a:gd name="connsiteY0" fmla="*/ 0 h 2457107"/>
              <a:gd name="connsiteX1" fmla="*/ 2519224 w 2825675"/>
              <a:gd name="connsiteY1" fmla="*/ 0 h 2457107"/>
              <a:gd name="connsiteX2" fmla="*/ 2519224 w 2825675"/>
              <a:gd name="connsiteY2" fmla="*/ 395674 h 2457107"/>
              <a:gd name="connsiteX3" fmla="*/ 2825675 w 2825675"/>
              <a:gd name="connsiteY3" fmla="*/ 702126 h 2457107"/>
              <a:gd name="connsiteX4" fmla="*/ 2519224 w 2825675"/>
              <a:gd name="connsiteY4" fmla="*/ 1008578 h 2457107"/>
              <a:gd name="connsiteX5" fmla="*/ 2519224 w 2825675"/>
              <a:gd name="connsiteY5" fmla="*/ 2457107 h 2457107"/>
              <a:gd name="connsiteX6" fmla="*/ 0 w 2825675"/>
              <a:gd name="connsiteY6" fmla="*/ 2457107 h 2457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25675" h="2457107">
                <a:moveTo>
                  <a:pt x="0" y="0"/>
                </a:moveTo>
                <a:lnTo>
                  <a:pt x="2519224" y="0"/>
                </a:lnTo>
                <a:lnTo>
                  <a:pt x="2519224" y="395674"/>
                </a:lnTo>
                <a:lnTo>
                  <a:pt x="2825675" y="702126"/>
                </a:lnTo>
                <a:lnTo>
                  <a:pt x="2519224" y="1008578"/>
                </a:lnTo>
                <a:lnTo>
                  <a:pt x="2519224" y="2457107"/>
                </a:lnTo>
                <a:lnTo>
                  <a:pt x="0" y="2457107"/>
                </a:lnTo>
                <a:close/>
              </a:path>
            </a:pathLst>
          </a:custGeom>
          <a:gradFill>
            <a:gsLst>
              <a:gs pos="12000">
                <a:schemeClr val="bg1"/>
              </a:gs>
              <a:gs pos="92000">
                <a:schemeClr val="bg1">
                  <a:lumMod val="95000"/>
                </a:schemeClr>
              </a:gs>
            </a:gsLst>
            <a:lin ang="3600000" scaled="0"/>
          </a:gradFill>
          <a:ln>
            <a:noFill/>
          </a:ln>
          <a:effectLst>
            <a:outerShdw dist="101600" dir="8400000" algn="tl" rotWithShape="0">
              <a:schemeClr val="accent3"/>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highlight>
                <a:srgbClr val="808080"/>
              </a:highlight>
              <a:latin typeface="Helvetica" panose="020B0604020202020204" pitchFamily="34" charset="0"/>
            </a:endParaRPr>
          </a:p>
        </p:txBody>
      </p:sp>
      <p:grpSp>
        <p:nvGrpSpPr>
          <p:cNvPr id="39" name="Group 38">
            <a:extLst>
              <a:ext uri="{FF2B5EF4-FFF2-40B4-BE49-F238E27FC236}">
                <a16:creationId xmlns:a16="http://schemas.microsoft.com/office/drawing/2014/main" id="{FAB31403-2B39-4E53-A756-2F5B98268184}"/>
              </a:ext>
            </a:extLst>
          </p:cNvPr>
          <p:cNvGrpSpPr/>
          <p:nvPr/>
        </p:nvGrpSpPr>
        <p:grpSpPr>
          <a:xfrm>
            <a:off x="2457450" y="7452935"/>
            <a:ext cx="3163436" cy="1210430"/>
            <a:chOff x="1415946" y="4302949"/>
            <a:chExt cx="2108957" cy="806953"/>
          </a:xfrm>
        </p:grpSpPr>
        <p:sp>
          <p:nvSpPr>
            <p:cNvPr id="15" name="TextBox 14">
              <a:extLst>
                <a:ext uri="{FF2B5EF4-FFF2-40B4-BE49-F238E27FC236}">
                  <a16:creationId xmlns:a16="http://schemas.microsoft.com/office/drawing/2014/main" id="{114FD603-C01C-4E3D-B3C4-E0C3CD85DC81}"/>
                </a:ext>
              </a:extLst>
            </p:cNvPr>
            <p:cNvSpPr txBox="1"/>
            <p:nvPr/>
          </p:nvSpPr>
          <p:spPr>
            <a:xfrm>
              <a:off x="1415946" y="4863681"/>
              <a:ext cx="2108957" cy="246221"/>
            </a:xfrm>
            <a:prstGeom prst="rect">
              <a:avLst/>
            </a:prstGeom>
            <a:noFill/>
          </p:spPr>
          <p:txBody>
            <a:bodyPr wrap="square" rtlCol="0">
              <a:spAutoFit/>
            </a:bodyPr>
            <a:lstStyle/>
            <a:p>
              <a:r>
                <a:rPr lang="en-US" sz="1800" dirty="0">
                  <a:latin typeface="Helvetica" panose="020B0604020202020204" pitchFamily="34" charset="0"/>
                  <a:ea typeface="Open Sans" panose="020B0606030504020204" pitchFamily="34" charset="0"/>
                  <a:cs typeface="Open Sans" panose="020B0606030504020204" pitchFamily="34" charset="0"/>
                </a:rPr>
                <a:t>.</a:t>
              </a:r>
            </a:p>
          </p:txBody>
        </p:sp>
        <p:sp>
          <p:nvSpPr>
            <p:cNvPr id="18" name="Rectangle: Diagonal Corners Rounded 17">
              <a:extLst>
                <a:ext uri="{FF2B5EF4-FFF2-40B4-BE49-F238E27FC236}">
                  <a16:creationId xmlns:a16="http://schemas.microsoft.com/office/drawing/2014/main" id="{0BFB8D59-224A-4617-8FD3-570673074D06}"/>
                </a:ext>
              </a:extLst>
            </p:cNvPr>
            <p:cNvSpPr/>
            <p:nvPr/>
          </p:nvSpPr>
          <p:spPr>
            <a:xfrm>
              <a:off x="1490661" y="4302949"/>
              <a:ext cx="1877446" cy="448444"/>
            </a:xfrm>
            <a:prstGeom prst="round2DiagRect">
              <a:avLst/>
            </a:prstGeom>
            <a:solidFill>
              <a:srgbClr val="F4DF4E">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lumMod val="75000"/>
                  </a:schemeClr>
                </a:solidFill>
                <a:latin typeface="Helvetica" panose="020B0604020202020204" pitchFamily="34" charset="0"/>
              </a:endParaRPr>
            </a:p>
          </p:txBody>
        </p:sp>
        <p:sp>
          <p:nvSpPr>
            <p:cNvPr id="19" name="TextBox 18">
              <a:extLst>
                <a:ext uri="{FF2B5EF4-FFF2-40B4-BE49-F238E27FC236}">
                  <a16:creationId xmlns:a16="http://schemas.microsoft.com/office/drawing/2014/main" id="{1EFE8FDB-C265-4A55-A618-FFE1F6D8BF44}"/>
                </a:ext>
              </a:extLst>
            </p:cNvPr>
            <p:cNvSpPr txBox="1"/>
            <p:nvPr/>
          </p:nvSpPr>
          <p:spPr>
            <a:xfrm>
              <a:off x="1529564" y="4388672"/>
              <a:ext cx="1794987" cy="292388"/>
            </a:xfrm>
            <a:prstGeom prst="rect">
              <a:avLst/>
            </a:prstGeom>
            <a:noFill/>
          </p:spPr>
          <p:txBody>
            <a:bodyPr wrap="square" rtlCol="0">
              <a:spAutoFit/>
            </a:bodyPr>
            <a:lstStyle/>
            <a:p>
              <a:r>
                <a:rPr lang="en-US" sz="2250" b="1" dirty="0">
                  <a:solidFill>
                    <a:schemeClr val="bg1"/>
                  </a:solidFill>
                  <a:latin typeface="Helvetica" panose="020B0604020202020204" pitchFamily="34" charset="0"/>
                </a:rPr>
                <a:t>Ask family/friends</a:t>
              </a:r>
            </a:p>
          </p:txBody>
        </p:sp>
      </p:grpSp>
      <p:grpSp>
        <p:nvGrpSpPr>
          <p:cNvPr id="41" name="Group 40">
            <a:extLst>
              <a:ext uri="{FF2B5EF4-FFF2-40B4-BE49-F238E27FC236}">
                <a16:creationId xmlns:a16="http://schemas.microsoft.com/office/drawing/2014/main" id="{82078ED4-69A7-4178-8766-08CF4800FFB1}"/>
              </a:ext>
            </a:extLst>
          </p:cNvPr>
          <p:cNvGrpSpPr/>
          <p:nvPr/>
        </p:nvGrpSpPr>
        <p:grpSpPr>
          <a:xfrm>
            <a:off x="9895380" y="7474275"/>
            <a:ext cx="3163436" cy="1210430"/>
            <a:chOff x="6357144" y="4302949"/>
            <a:chExt cx="2108957" cy="806953"/>
          </a:xfrm>
        </p:grpSpPr>
        <p:sp>
          <p:nvSpPr>
            <p:cNvPr id="20" name="TextBox 19">
              <a:extLst>
                <a:ext uri="{FF2B5EF4-FFF2-40B4-BE49-F238E27FC236}">
                  <a16:creationId xmlns:a16="http://schemas.microsoft.com/office/drawing/2014/main" id="{2BD8FA9D-39C4-4BF8-A691-92FC75D29C5D}"/>
                </a:ext>
              </a:extLst>
            </p:cNvPr>
            <p:cNvSpPr txBox="1"/>
            <p:nvPr/>
          </p:nvSpPr>
          <p:spPr>
            <a:xfrm>
              <a:off x="6357144" y="4863681"/>
              <a:ext cx="2108957" cy="246221"/>
            </a:xfrm>
            <a:prstGeom prst="rect">
              <a:avLst/>
            </a:prstGeom>
            <a:noFill/>
          </p:spPr>
          <p:txBody>
            <a:bodyPr wrap="square" rtlCol="0">
              <a:spAutoFit/>
            </a:bodyPr>
            <a:lstStyle/>
            <a:p>
              <a:endParaRPr lang="en-US" sz="1800" dirty="0">
                <a:latin typeface="Helvetica" panose="020B0604020202020204" pitchFamily="34" charset="0"/>
                <a:ea typeface="Open Sans" panose="020B0606030504020204" pitchFamily="34" charset="0"/>
                <a:cs typeface="Open Sans" panose="020B0606030504020204" pitchFamily="34" charset="0"/>
              </a:endParaRPr>
            </a:p>
          </p:txBody>
        </p:sp>
        <p:sp>
          <p:nvSpPr>
            <p:cNvPr id="23" name="Rectangle: Diagonal Corners Rounded 22">
              <a:extLst>
                <a:ext uri="{FF2B5EF4-FFF2-40B4-BE49-F238E27FC236}">
                  <a16:creationId xmlns:a16="http://schemas.microsoft.com/office/drawing/2014/main" id="{3DFC6E72-BD52-4686-8426-06BC021BC471}"/>
                </a:ext>
              </a:extLst>
            </p:cNvPr>
            <p:cNvSpPr/>
            <p:nvPr/>
          </p:nvSpPr>
          <p:spPr>
            <a:xfrm>
              <a:off x="6498541" y="4302949"/>
              <a:ext cx="1877446" cy="448444"/>
            </a:xfrm>
            <a:prstGeom prst="round2DiagRect">
              <a:avLst/>
            </a:prstGeom>
            <a:solidFill>
              <a:srgbClr val="F4DF4E">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lumMod val="75000"/>
                  </a:schemeClr>
                </a:solidFill>
                <a:latin typeface="Helvetica" panose="020B0604020202020204" pitchFamily="34" charset="0"/>
              </a:endParaRPr>
            </a:p>
          </p:txBody>
        </p:sp>
        <p:sp>
          <p:nvSpPr>
            <p:cNvPr id="24" name="TextBox 23">
              <a:extLst>
                <a:ext uri="{FF2B5EF4-FFF2-40B4-BE49-F238E27FC236}">
                  <a16:creationId xmlns:a16="http://schemas.microsoft.com/office/drawing/2014/main" id="{8671056D-0913-4143-A451-BFF9383C2E77}"/>
                </a:ext>
              </a:extLst>
            </p:cNvPr>
            <p:cNvSpPr txBox="1"/>
            <p:nvPr/>
          </p:nvSpPr>
          <p:spPr>
            <a:xfrm>
              <a:off x="6537495" y="4388670"/>
              <a:ext cx="1794987" cy="292388"/>
            </a:xfrm>
            <a:prstGeom prst="rect">
              <a:avLst/>
            </a:prstGeom>
            <a:noFill/>
          </p:spPr>
          <p:txBody>
            <a:bodyPr wrap="square" rtlCol="0">
              <a:spAutoFit/>
            </a:bodyPr>
            <a:lstStyle/>
            <a:p>
              <a:r>
                <a:rPr lang="en-US" sz="2250" b="1" dirty="0">
                  <a:solidFill>
                    <a:schemeClr val="bg1"/>
                  </a:solidFill>
                  <a:latin typeface="Helvetica" panose="020B0604020202020204" pitchFamily="34" charset="0"/>
                </a:rPr>
                <a:t>Facebook groups</a:t>
              </a:r>
            </a:p>
          </p:txBody>
        </p:sp>
      </p:grpSp>
      <p:grpSp>
        <p:nvGrpSpPr>
          <p:cNvPr id="42" name="Group 41">
            <a:extLst>
              <a:ext uri="{FF2B5EF4-FFF2-40B4-BE49-F238E27FC236}">
                <a16:creationId xmlns:a16="http://schemas.microsoft.com/office/drawing/2014/main" id="{AC5D5323-17CC-4913-B718-952D1AAFD586}"/>
              </a:ext>
            </a:extLst>
          </p:cNvPr>
          <p:cNvGrpSpPr/>
          <p:nvPr/>
        </p:nvGrpSpPr>
        <p:grpSpPr>
          <a:xfrm>
            <a:off x="13850089" y="7452935"/>
            <a:ext cx="2948543" cy="672666"/>
            <a:chOff x="8991854" y="4302949"/>
            <a:chExt cx="1877446" cy="448444"/>
          </a:xfrm>
          <a:solidFill>
            <a:schemeClr val="bg1">
              <a:lumMod val="50000"/>
            </a:schemeClr>
          </a:solidFill>
        </p:grpSpPr>
        <p:sp>
          <p:nvSpPr>
            <p:cNvPr id="28" name="Rectangle: Diagonal Corners Rounded 27">
              <a:extLst>
                <a:ext uri="{FF2B5EF4-FFF2-40B4-BE49-F238E27FC236}">
                  <a16:creationId xmlns:a16="http://schemas.microsoft.com/office/drawing/2014/main" id="{DF5925AC-4729-421C-8CDB-1D2D8987997F}"/>
                </a:ext>
              </a:extLst>
            </p:cNvPr>
            <p:cNvSpPr/>
            <p:nvPr/>
          </p:nvSpPr>
          <p:spPr>
            <a:xfrm>
              <a:off x="8991854" y="4302949"/>
              <a:ext cx="1877446" cy="448444"/>
            </a:xfrm>
            <a:prstGeom prst="round2Diag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lumMod val="75000"/>
                  </a:schemeClr>
                </a:solidFill>
                <a:latin typeface="Helvetica" panose="020B0604020202020204" pitchFamily="34" charset="0"/>
              </a:endParaRPr>
            </a:p>
          </p:txBody>
        </p:sp>
        <p:sp>
          <p:nvSpPr>
            <p:cNvPr id="29" name="TextBox 28">
              <a:extLst>
                <a:ext uri="{FF2B5EF4-FFF2-40B4-BE49-F238E27FC236}">
                  <a16:creationId xmlns:a16="http://schemas.microsoft.com/office/drawing/2014/main" id="{F1F4CA61-04EE-4D2B-8A33-0C39D072FF4E}"/>
                </a:ext>
              </a:extLst>
            </p:cNvPr>
            <p:cNvSpPr txBox="1"/>
            <p:nvPr/>
          </p:nvSpPr>
          <p:spPr>
            <a:xfrm>
              <a:off x="9030757" y="4388672"/>
              <a:ext cx="1794987" cy="292388"/>
            </a:xfrm>
            <a:prstGeom prst="rect">
              <a:avLst/>
            </a:prstGeom>
            <a:grpFill/>
          </p:spPr>
          <p:txBody>
            <a:bodyPr wrap="square" rtlCol="0">
              <a:spAutoFit/>
            </a:bodyPr>
            <a:lstStyle/>
            <a:p>
              <a:r>
                <a:rPr lang="en-US" sz="2250" b="1" dirty="0">
                  <a:solidFill>
                    <a:schemeClr val="bg1"/>
                  </a:solidFill>
                  <a:latin typeface="Helvetica" panose="020B0604020202020204" pitchFamily="34" charset="0"/>
                </a:rPr>
                <a:t>Other social media</a:t>
              </a:r>
            </a:p>
          </p:txBody>
        </p:sp>
      </p:grpSp>
      <p:grpSp>
        <p:nvGrpSpPr>
          <p:cNvPr id="40" name="Group 39">
            <a:extLst>
              <a:ext uri="{FF2B5EF4-FFF2-40B4-BE49-F238E27FC236}">
                <a16:creationId xmlns:a16="http://schemas.microsoft.com/office/drawing/2014/main" id="{D3732809-D039-4044-988C-1E8913738BED}"/>
              </a:ext>
            </a:extLst>
          </p:cNvPr>
          <p:cNvGrpSpPr/>
          <p:nvPr/>
        </p:nvGrpSpPr>
        <p:grpSpPr>
          <a:xfrm>
            <a:off x="6238204" y="7452935"/>
            <a:ext cx="3163436" cy="1210430"/>
            <a:chOff x="3886545" y="4302949"/>
            <a:chExt cx="2108957" cy="806953"/>
          </a:xfrm>
        </p:grpSpPr>
        <p:sp>
          <p:nvSpPr>
            <p:cNvPr id="30" name="TextBox 29">
              <a:extLst>
                <a:ext uri="{FF2B5EF4-FFF2-40B4-BE49-F238E27FC236}">
                  <a16:creationId xmlns:a16="http://schemas.microsoft.com/office/drawing/2014/main" id="{74FE9EE4-102E-4EA5-B554-575CCC9B6DBC}"/>
                </a:ext>
              </a:extLst>
            </p:cNvPr>
            <p:cNvSpPr txBox="1"/>
            <p:nvPr/>
          </p:nvSpPr>
          <p:spPr>
            <a:xfrm>
              <a:off x="3886545" y="4863681"/>
              <a:ext cx="2108957" cy="246221"/>
            </a:xfrm>
            <a:prstGeom prst="rect">
              <a:avLst/>
            </a:prstGeom>
            <a:noFill/>
          </p:spPr>
          <p:txBody>
            <a:bodyPr wrap="square" rtlCol="0">
              <a:spAutoFit/>
            </a:bodyPr>
            <a:lstStyle/>
            <a:p>
              <a:endParaRPr lang="en-US" sz="1800" dirty="0">
                <a:solidFill>
                  <a:schemeClr val="bg1"/>
                </a:solidFill>
                <a:latin typeface="Helvetica" panose="020B0604020202020204" pitchFamily="34" charset="0"/>
                <a:ea typeface="Open Sans" panose="020B0606030504020204" pitchFamily="34" charset="0"/>
                <a:cs typeface="Open Sans" panose="020B0606030504020204" pitchFamily="34" charset="0"/>
              </a:endParaRPr>
            </a:p>
          </p:txBody>
        </p:sp>
        <p:sp>
          <p:nvSpPr>
            <p:cNvPr id="32" name="Rectangle: Diagonal Corners Rounded 31">
              <a:extLst>
                <a:ext uri="{FF2B5EF4-FFF2-40B4-BE49-F238E27FC236}">
                  <a16:creationId xmlns:a16="http://schemas.microsoft.com/office/drawing/2014/main" id="{BE2A7C41-ED24-4BB7-8376-0CF0108A6AD3}"/>
                </a:ext>
              </a:extLst>
            </p:cNvPr>
            <p:cNvSpPr/>
            <p:nvPr/>
          </p:nvSpPr>
          <p:spPr>
            <a:xfrm>
              <a:off x="3961260" y="4302949"/>
              <a:ext cx="1877446" cy="448444"/>
            </a:xfrm>
            <a:prstGeom prst="round2DiagRect">
              <a:avLst/>
            </a:prstGeom>
            <a:solidFill>
              <a:schemeClr val="accent1">
                <a:lumMod val="50000"/>
                <a:alpha val="2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lumMod val="75000"/>
                  </a:schemeClr>
                </a:solidFill>
                <a:latin typeface="Helvetica" panose="020B0604020202020204" pitchFamily="34" charset="0"/>
              </a:endParaRPr>
            </a:p>
          </p:txBody>
        </p:sp>
        <p:sp>
          <p:nvSpPr>
            <p:cNvPr id="33" name="TextBox 32">
              <a:extLst>
                <a:ext uri="{FF2B5EF4-FFF2-40B4-BE49-F238E27FC236}">
                  <a16:creationId xmlns:a16="http://schemas.microsoft.com/office/drawing/2014/main" id="{9ED2243B-32D6-4B0B-B57E-B946943C3DA3}"/>
                </a:ext>
              </a:extLst>
            </p:cNvPr>
            <p:cNvSpPr txBox="1"/>
            <p:nvPr/>
          </p:nvSpPr>
          <p:spPr>
            <a:xfrm>
              <a:off x="4000163" y="4388672"/>
              <a:ext cx="1794987" cy="292388"/>
            </a:xfrm>
            <a:prstGeom prst="rect">
              <a:avLst/>
            </a:prstGeom>
            <a:noFill/>
          </p:spPr>
          <p:txBody>
            <a:bodyPr wrap="square" rtlCol="0">
              <a:spAutoFit/>
            </a:bodyPr>
            <a:lstStyle/>
            <a:p>
              <a:r>
                <a:rPr lang="en-US" sz="2250" b="1" dirty="0">
                  <a:solidFill>
                    <a:schemeClr val="bg1"/>
                  </a:solidFill>
                  <a:latin typeface="Helvetica" panose="020B0604020202020204" pitchFamily="34" charset="0"/>
                </a:rPr>
                <a:t>      Job centre</a:t>
              </a:r>
            </a:p>
          </p:txBody>
        </p:sp>
      </p:grpSp>
      <p:sp>
        <p:nvSpPr>
          <p:cNvPr id="36" name="TextBox 35">
            <a:extLst>
              <a:ext uri="{FF2B5EF4-FFF2-40B4-BE49-F238E27FC236}">
                <a16:creationId xmlns:a16="http://schemas.microsoft.com/office/drawing/2014/main" id="{62097A16-3B72-4E62-853B-8B27277C5F90}"/>
              </a:ext>
            </a:extLst>
          </p:cNvPr>
          <p:cNvSpPr txBox="1"/>
          <p:nvPr/>
        </p:nvSpPr>
        <p:spPr>
          <a:xfrm>
            <a:off x="11764793" y="1486979"/>
            <a:ext cx="5674121" cy="738664"/>
          </a:xfrm>
          <a:prstGeom prst="rect">
            <a:avLst/>
          </a:prstGeom>
          <a:noFill/>
        </p:spPr>
        <p:txBody>
          <a:bodyPr wrap="square" rtlCol="0">
            <a:spAutoFit/>
          </a:bodyPr>
          <a:lstStyle/>
          <a:p>
            <a:r>
              <a:rPr lang="en-US" sz="4200" dirty="0">
                <a:latin typeface="Helvetica" panose="020B0604020202020204" pitchFamily="34" charset="0"/>
                <a:cs typeface="Helvetica" panose="020B0604020202020204" pitchFamily="34" charset="0"/>
              </a:rPr>
              <a:t>TEAM MANAGER</a:t>
            </a:r>
          </a:p>
        </p:txBody>
      </p:sp>
      <p:sp>
        <p:nvSpPr>
          <p:cNvPr id="37" name="TextBox 36">
            <a:extLst>
              <a:ext uri="{FF2B5EF4-FFF2-40B4-BE49-F238E27FC236}">
                <a16:creationId xmlns:a16="http://schemas.microsoft.com/office/drawing/2014/main" id="{7ED654E1-14F1-4CCF-B681-06F69F7BD33A}"/>
              </a:ext>
            </a:extLst>
          </p:cNvPr>
          <p:cNvSpPr txBox="1"/>
          <p:nvPr/>
        </p:nvSpPr>
        <p:spPr>
          <a:xfrm>
            <a:off x="11764793" y="2435341"/>
            <a:ext cx="6523208" cy="1477328"/>
          </a:xfrm>
          <a:prstGeom prst="rect">
            <a:avLst/>
          </a:prstGeom>
          <a:noFill/>
        </p:spPr>
        <p:txBody>
          <a:bodyPr wrap="square" rtlCol="0">
            <a:spAutoFit/>
          </a:bodyPr>
          <a:lstStyle/>
          <a:p>
            <a:r>
              <a:rPr lang="en-US" dirty="0">
                <a:latin typeface="Helvetica" panose="020B0604020202020204" pitchFamily="34" charset="0"/>
              </a:rPr>
              <a:t>Simply recruit a small (or large) team of self- employed cleaning contractors.</a:t>
            </a:r>
          </a:p>
          <a:p>
            <a:endParaRPr lang="en-US" dirty="0">
              <a:latin typeface="Helvetica" panose="020B0604020202020204" pitchFamily="34" charset="0"/>
            </a:endParaRPr>
          </a:p>
          <a:p>
            <a:r>
              <a:rPr lang="en-US" dirty="0">
                <a:latin typeface="Helvetica" panose="020B0604020202020204" pitchFamily="34" charset="0"/>
              </a:rPr>
              <a:t>You may in the future wish to directly employ a few to guarantee yourself that you are MAXIMIZING profits. </a:t>
            </a:r>
          </a:p>
        </p:txBody>
      </p:sp>
      <p:sp>
        <p:nvSpPr>
          <p:cNvPr id="2" name="TextBox 1">
            <a:extLst>
              <a:ext uri="{FF2B5EF4-FFF2-40B4-BE49-F238E27FC236}">
                <a16:creationId xmlns:a16="http://schemas.microsoft.com/office/drawing/2014/main" id="{7C07BA90-FD16-0AC8-D580-5940AB7921AB}"/>
              </a:ext>
            </a:extLst>
          </p:cNvPr>
          <p:cNvSpPr txBox="1"/>
          <p:nvPr/>
        </p:nvSpPr>
        <p:spPr>
          <a:xfrm>
            <a:off x="11764793" y="4363595"/>
            <a:ext cx="5920381" cy="400110"/>
          </a:xfrm>
          <a:prstGeom prst="rect">
            <a:avLst/>
          </a:prstGeom>
          <a:noFill/>
        </p:spPr>
        <p:txBody>
          <a:bodyPr wrap="square" rtlCol="0">
            <a:spAutoFit/>
          </a:bodyPr>
          <a:lstStyle/>
          <a:p>
            <a:r>
              <a:rPr lang="en-GB" sz="2000" dirty="0">
                <a:latin typeface="Helvetica" panose="020B0604020202020204" pitchFamily="34" charset="0"/>
                <a:cs typeface="Helvetica" panose="020B0604020202020204" pitchFamily="34" charset="0"/>
              </a:rPr>
              <a:t>Lots of methods to recruit cleaners</a:t>
            </a:r>
          </a:p>
        </p:txBody>
      </p:sp>
    </p:spTree>
    <p:extLst>
      <p:ext uri="{BB962C8B-B14F-4D97-AF65-F5344CB8AC3E}">
        <p14:creationId xmlns:p14="http://schemas.microsoft.com/office/powerpoint/2010/main" val="378871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750" fill="hold"/>
                                        <p:tgtEl>
                                          <p:spTgt spid="36"/>
                                        </p:tgtEl>
                                        <p:attrNameLst>
                                          <p:attrName>ppt_x</p:attrName>
                                        </p:attrNameLst>
                                      </p:cBhvr>
                                      <p:tavLst>
                                        <p:tav tm="0">
                                          <p:val>
                                            <p:strVal val="1+#ppt_w/2"/>
                                          </p:val>
                                        </p:tav>
                                        <p:tav tm="100000">
                                          <p:val>
                                            <p:strVal val="#ppt_x"/>
                                          </p:val>
                                        </p:tav>
                                      </p:tavLst>
                                    </p:anim>
                                    <p:anim calcmode="lin" valueType="num">
                                      <p:cBhvr additive="base">
                                        <p:cTn id="12" dur="750" fill="hold"/>
                                        <p:tgtEl>
                                          <p:spTgt spid="36"/>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2" presetClass="entr" presetSubtype="2"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750" fill="hold"/>
                                        <p:tgtEl>
                                          <p:spTgt spid="37"/>
                                        </p:tgtEl>
                                        <p:attrNameLst>
                                          <p:attrName>ppt_x</p:attrName>
                                        </p:attrNameLst>
                                      </p:cBhvr>
                                      <p:tavLst>
                                        <p:tav tm="0">
                                          <p:val>
                                            <p:strVal val="1+#ppt_w/2"/>
                                          </p:val>
                                        </p:tav>
                                        <p:tav tm="100000">
                                          <p:val>
                                            <p:strVal val="#ppt_x"/>
                                          </p:val>
                                        </p:tav>
                                      </p:tavLst>
                                    </p:anim>
                                    <p:anim calcmode="lin" valueType="num">
                                      <p:cBhvr additive="base">
                                        <p:cTn id="17" dur="75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750" fill="hold"/>
                                        <p:tgtEl>
                                          <p:spTgt spid="14"/>
                                        </p:tgtEl>
                                        <p:attrNameLst>
                                          <p:attrName>ppt_x</p:attrName>
                                        </p:attrNameLst>
                                      </p:cBhvr>
                                      <p:tavLst>
                                        <p:tav tm="0">
                                          <p:val>
                                            <p:strVal val="#ppt_x"/>
                                          </p:val>
                                        </p:tav>
                                        <p:tav tm="100000">
                                          <p:val>
                                            <p:strVal val="#ppt_x"/>
                                          </p:val>
                                        </p:tav>
                                      </p:tavLst>
                                    </p:anim>
                                    <p:anim calcmode="lin" valueType="num">
                                      <p:cBhvr additive="base">
                                        <p:cTn id="23" dur="750" fill="hold"/>
                                        <p:tgtEl>
                                          <p:spTgt spid="14"/>
                                        </p:tgtEl>
                                        <p:attrNameLst>
                                          <p:attrName>ppt_y</p:attrName>
                                        </p:attrNameLst>
                                      </p:cBhvr>
                                      <p:tavLst>
                                        <p:tav tm="0">
                                          <p:val>
                                            <p:strVal val="1+#ppt_h/2"/>
                                          </p:val>
                                        </p:tav>
                                        <p:tav tm="100000">
                                          <p:val>
                                            <p:strVal val="#ppt_y"/>
                                          </p:val>
                                        </p:tav>
                                      </p:tavLst>
                                    </p:anim>
                                  </p:childTnLst>
                                </p:cTn>
                              </p:par>
                            </p:childTnLst>
                          </p:cTn>
                        </p:par>
                        <p:par>
                          <p:cTn id="24" fill="hold">
                            <p:stCondLst>
                              <p:cond delay="750"/>
                            </p:stCondLst>
                            <p:childTnLst>
                              <p:par>
                                <p:cTn id="25" presetID="10" presetClass="entr" presetSubtype="0"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750" fill="hold"/>
                                        <p:tgtEl>
                                          <p:spTgt spid="13"/>
                                        </p:tgtEl>
                                        <p:attrNameLst>
                                          <p:attrName>ppt_x</p:attrName>
                                        </p:attrNameLst>
                                      </p:cBhvr>
                                      <p:tavLst>
                                        <p:tav tm="0">
                                          <p:val>
                                            <p:strVal val="#ppt_x"/>
                                          </p:val>
                                        </p:tav>
                                        <p:tav tm="100000">
                                          <p:val>
                                            <p:strVal val="#ppt_x"/>
                                          </p:val>
                                        </p:tav>
                                      </p:tavLst>
                                    </p:anim>
                                    <p:anim calcmode="lin" valueType="num">
                                      <p:cBhvr additive="base">
                                        <p:cTn id="33" dur="75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750"/>
                            </p:stCondLst>
                            <p:childTnLst>
                              <p:par>
                                <p:cTn id="35" presetID="10" presetClass="entr" presetSubtype="0" fill="hold" nodeType="after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750" fill="hold"/>
                                        <p:tgtEl>
                                          <p:spTgt spid="12"/>
                                        </p:tgtEl>
                                        <p:attrNameLst>
                                          <p:attrName>ppt_x</p:attrName>
                                        </p:attrNameLst>
                                      </p:cBhvr>
                                      <p:tavLst>
                                        <p:tav tm="0">
                                          <p:val>
                                            <p:strVal val="#ppt_x"/>
                                          </p:val>
                                        </p:tav>
                                        <p:tav tm="100000">
                                          <p:val>
                                            <p:strVal val="#ppt_x"/>
                                          </p:val>
                                        </p:tav>
                                      </p:tavLst>
                                    </p:anim>
                                    <p:anim calcmode="lin" valueType="num">
                                      <p:cBhvr additive="base">
                                        <p:cTn id="43" dur="750" fill="hold"/>
                                        <p:tgtEl>
                                          <p:spTgt spid="12"/>
                                        </p:tgtEl>
                                        <p:attrNameLst>
                                          <p:attrName>ppt_y</p:attrName>
                                        </p:attrNameLst>
                                      </p:cBhvr>
                                      <p:tavLst>
                                        <p:tav tm="0">
                                          <p:val>
                                            <p:strVal val="1+#ppt_h/2"/>
                                          </p:val>
                                        </p:tav>
                                        <p:tav tm="100000">
                                          <p:val>
                                            <p:strVal val="#ppt_y"/>
                                          </p:val>
                                        </p:tav>
                                      </p:tavLst>
                                    </p:anim>
                                  </p:childTnLst>
                                </p:cTn>
                              </p:par>
                            </p:childTnLst>
                          </p:cTn>
                        </p:par>
                        <p:par>
                          <p:cTn id="44" fill="hold">
                            <p:stCondLst>
                              <p:cond delay="750"/>
                            </p:stCondLst>
                            <p:childTnLst>
                              <p:par>
                                <p:cTn id="45" presetID="10" presetClass="entr" presetSubtype="0"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750" fill="hold"/>
                                        <p:tgtEl>
                                          <p:spTgt spid="11"/>
                                        </p:tgtEl>
                                        <p:attrNameLst>
                                          <p:attrName>ppt_x</p:attrName>
                                        </p:attrNameLst>
                                      </p:cBhvr>
                                      <p:tavLst>
                                        <p:tav tm="0">
                                          <p:val>
                                            <p:strVal val="#ppt_x"/>
                                          </p:val>
                                        </p:tav>
                                        <p:tav tm="100000">
                                          <p:val>
                                            <p:strVal val="#ppt_x"/>
                                          </p:val>
                                        </p:tav>
                                      </p:tavLst>
                                    </p:anim>
                                    <p:anim calcmode="lin" valueType="num">
                                      <p:cBhvr additive="base">
                                        <p:cTn id="53" dur="750" fill="hold"/>
                                        <p:tgtEl>
                                          <p:spTgt spid="11"/>
                                        </p:tgtEl>
                                        <p:attrNameLst>
                                          <p:attrName>ppt_y</p:attrName>
                                        </p:attrNameLst>
                                      </p:cBhvr>
                                      <p:tavLst>
                                        <p:tav tm="0">
                                          <p:val>
                                            <p:strVal val="1+#ppt_h/2"/>
                                          </p:val>
                                        </p:tav>
                                        <p:tav tm="100000">
                                          <p:val>
                                            <p:strVal val="#ppt_y"/>
                                          </p:val>
                                        </p:tav>
                                      </p:tavLst>
                                    </p:anim>
                                  </p:childTnLst>
                                </p:cTn>
                              </p:par>
                            </p:childTnLst>
                          </p:cTn>
                        </p:par>
                        <p:par>
                          <p:cTn id="54" fill="hold">
                            <p:stCondLst>
                              <p:cond delay="750"/>
                            </p:stCondLst>
                            <p:childTnLst>
                              <p:par>
                                <p:cTn id="55" presetID="10" presetClass="entr" presetSubtype="0" fill="hold" nodeType="after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fade">
                                      <p:cBhvr>
                                        <p:cTn id="5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11" grpId="0" animBg="1"/>
      <p:bldP spid="12" grpId="0" animBg="1"/>
      <p:bldP spid="13" grpId="0" animBg="1"/>
      <p:bldP spid="14" grpId="0" animBg="1"/>
      <p:bldP spid="36"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5DDCC64A-68F6-4EC5-8426-FB4B0BDEB875}"/>
              </a:ext>
            </a:extLst>
          </p:cNvPr>
          <p:cNvSpPr/>
          <p:nvPr/>
        </p:nvSpPr>
        <p:spPr>
          <a:xfrm>
            <a:off x="7617075" y="3158713"/>
            <a:ext cx="6684885" cy="2852264"/>
          </a:xfrm>
          <a:prstGeom prst="roundRect">
            <a:avLst>
              <a:gd name="adj" fmla="val 675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GB" sz="4050" dirty="0">
              <a:latin typeface="Helvetica" panose="020B0604020202020204" pitchFamily="34" charset="0"/>
            </a:endParaRPr>
          </a:p>
        </p:txBody>
      </p:sp>
      <p:sp>
        <p:nvSpPr>
          <p:cNvPr id="19" name="Freeform: Shape 18">
            <a:extLst>
              <a:ext uri="{FF2B5EF4-FFF2-40B4-BE49-F238E27FC236}">
                <a16:creationId xmlns:a16="http://schemas.microsoft.com/office/drawing/2014/main" id="{BE9BDEDC-E24A-413A-81F0-971CD21AE776}"/>
              </a:ext>
            </a:extLst>
          </p:cNvPr>
          <p:cNvSpPr/>
          <p:nvPr/>
        </p:nvSpPr>
        <p:spPr>
          <a:xfrm>
            <a:off x="2763958" y="-21771"/>
            <a:ext cx="15318581" cy="8486777"/>
          </a:xfrm>
          <a:custGeom>
            <a:avLst/>
            <a:gdLst>
              <a:gd name="connsiteX0" fmla="*/ 0 w 10212387"/>
              <a:gd name="connsiteY0" fmla="*/ 0 h 5657851"/>
              <a:gd name="connsiteX1" fmla="*/ 10212387 w 10212387"/>
              <a:gd name="connsiteY1" fmla="*/ 0 h 5657851"/>
              <a:gd name="connsiteX2" fmla="*/ 10212387 w 10212387"/>
              <a:gd name="connsiteY2" fmla="*/ 5495944 h 5657851"/>
              <a:gd name="connsiteX3" fmla="*/ 10085592 w 10212387"/>
              <a:gd name="connsiteY3" fmla="*/ 5530332 h 5657851"/>
              <a:gd name="connsiteX4" fmla="*/ 6125378 w 10212387"/>
              <a:gd name="connsiteY4" fmla="*/ 4751051 h 5657851"/>
              <a:gd name="connsiteX5" fmla="*/ 18325 w 10212387"/>
              <a:gd name="connsiteY5" fmla="*/ 15717 h 565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12387" h="5657851">
                <a:moveTo>
                  <a:pt x="0" y="0"/>
                </a:moveTo>
                <a:lnTo>
                  <a:pt x="10212387" y="0"/>
                </a:lnTo>
                <a:lnTo>
                  <a:pt x="10212387" y="5495944"/>
                </a:lnTo>
                <a:lnTo>
                  <a:pt x="10085592" y="5530332"/>
                </a:lnTo>
                <a:cubicBezTo>
                  <a:pt x="8727361" y="5842046"/>
                  <a:pt x="7197405" y="5582285"/>
                  <a:pt x="6125378" y="4751051"/>
                </a:cubicBezTo>
                <a:lnTo>
                  <a:pt x="18325" y="15717"/>
                </a:lnTo>
                <a:close/>
              </a:path>
            </a:pathLst>
          </a:custGeom>
          <a:solidFill>
            <a:srgbClr val="F4DF4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50" dirty="0">
              <a:latin typeface="Helvetica" panose="020B0604020202020204" pitchFamily="34" charset="0"/>
            </a:endParaRPr>
          </a:p>
        </p:txBody>
      </p:sp>
      <p:sp>
        <p:nvSpPr>
          <p:cNvPr id="18" name="Rectangle: Rounded Corners 17">
            <a:extLst>
              <a:ext uri="{FF2B5EF4-FFF2-40B4-BE49-F238E27FC236}">
                <a16:creationId xmlns:a16="http://schemas.microsoft.com/office/drawing/2014/main" id="{C8DC98A6-1A7B-48D3-B574-327B51A76A2E}"/>
              </a:ext>
            </a:extLst>
          </p:cNvPr>
          <p:cNvSpPr/>
          <p:nvPr/>
        </p:nvSpPr>
        <p:spPr>
          <a:xfrm>
            <a:off x="11017704" y="7219276"/>
            <a:ext cx="6684885" cy="2852264"/>
          </a:xfrm>
          <a:prstGeom prst="roundRect">
            <a:avLst>
              <a:gd name="adj" fmla="val 6750"/>
            </a:avLst>
          </a:prstGeom>
          <a:solidFill>
            <a:srgbClr val="F4DF4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GB" sz="4050" dirty="0">
              <a:latin typeface="Helvetica" panose="020B0604020202020204" pitchFamily="34" charset="0"/>
            </a:endParaRPr>
          </a:p>
        </p:txBody>
      </p:sp>
      <p:pic>
        <p:nvPicPr>
          <p:cNvPr id="17" name="Picture Placeholder 16" descr="Hands holding each other">
            <a:extLst>
              <a:ext uri="{FF2B5EF4-FFF2-40B4-BE49-F238E27FC236}">
                <a16:creationId xmlns:a16="http://schemas.microsoft.com/office/drawing/2014/main" id="{2FD915E8-39F8-47B0-AA86-8EFA22A30C2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294" b="8294"/>
          <a:stretch/>
        </p:blipFill>
        <p:spPr/>
      </p:pic>
      <p:sp>
        <p:nvSpPr>
          <p:cNvPr id="20" name="Rectangle: Rounded Corners 19">
            <a:extLst>
              <a:ext uri="{FF2B5EF4-FFF2-40B4-BE49-F238E27FC236}">
                <a16:creationId xmlns:a16="http://schemas.microsoft.com/office/drawing/2014/main" id="{A4CB8CD5-22F1-4A52-9DFD-24C40195A1C6}"/>
              </a:ext>
            </a:extLst>
          </p:cNvPr>
          <p:cNvSpPr/>
          <p:nvPr/>
        </p:nvSpPr>
        <p:spPr>
          <a:xfrm>
            <a:off x="11132004" y="7619999"/>
            <a:ext cx="6684885" cy="2351527"/>
          </a:xfrm>
          <a:prstGeom prst="roundRect">
            <a:avLst>
              <a:gd name="adj" fmla="val 6750"/>
            </a:avLst>
          </a:prstGeom>
          <a:solidFill>
            <a:schemeClr val="bg1">
              <a:lumMod val="50000"/>
            </a:schemeClr>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GB" sz="4050" dirty="0">
              <a:latin typeface="Helvetica" panose="020B0604020202020204" pitchFamily="34" charset="0"/>
            </a:endParaRPr>
          </a:p>
        </p:txBody>
      </p:sp>
      <p:grpSp>
        <p:nvGrpSpPr>
          <p:cNvPr id="23" name="Group 22">
            <a:extLst>
              <a:ext uri="{FF2B5EF4-FFF2-40B4-BE49-F238E27FC236}">
                <a16:creationId xmlns:a16="http://schemas.microsoft.com/office/drawing/2014/main" id="{877C4555-668E-467A-907F-6D1329689422}"/>
              </a:ext>
            </a:extLst>
          </p:cNvPr>
          <p:cNvGrpSpPr/>
          <p:nvPr/>
        </p:nvGrpSpPr>
        <p:grpSpPr>
          <a:xfrm>
            <a:off x="11465378" y="7983415"/>
            <a:ext cx="6172202" cy="1689890"/>
            <a:chOff x="6794499" y="4481188"/>
            <a:chExt cx="4114801" cy="738664"/>
          </a:xfrm>
        </p:grpSpPr>
        <p:sp>
          <p:nvSpPr>
            <p:cNvPr id="21" name="TextBox 20">
              <a:extLst>
                <a:ext uri="{FF2B5EF4-FFF2-40B4-BE49-F238E27FC236}">
                  <a16:creationId xmlns:a16="http://schemas.microsoft.com/office/drawing/2014/main" id="{F2574F45-4128-4D5E-BFF8-BE06BD013761}"/>
                </a:ext>
              </a:extLst>
            </p:cNvPr>
            <p:cNvSpPr txBox="1"/>
            <p:nvPr/>
          </p:nvSpPr>
          <p:spPr>
            <a:xfrm>
              <a:off x="6794499" y="4481188"/>
              <a:ext cx="3704353" cy="276999"/>
            </a:xfrm>
            <a:prstGeom prst="rect">
              <a:avLst/>
            </a:prstGeom>
            <a:noFill/>
          </p:spPr>
          <p:txBody>
            <a:bodyPr wrap="square" rtlCol="0">
              <a:spAutoFit/>
            </a:bodyPr>
            <a:lstStyle/>
            <a:p>
              <a:r>
                <a:rPr lang="en-US" sz="2100" b="1" dirty="0">
                  <a:solidFill>
                    <a:schemeClr val="bg1"/>
                  </a:solidFill>
                  <a:latin typeface="Helvetica" panose="020B0604020202020204" pitchFamily="34" charset="0"/>
                </a:rPr>
                <a:t>A truly great business opportunity</a:t>
              </a:r>
            </a:p>
          </p:txBody>
        </p:sp>
        <p:sp>
          <p:nvSpPr>
            <p:cNvPr id="22" name="TextBox 21">
              <a:extLst>
                <a:ext uri="{FF2B5EF4-FFF2-40B4-BE49-F238E27FC236}">
                  <a16:creationId xmlns:a16="http://schemas.microsoft.com/office/drawing/2014/main" id="{2BC3CFDC-75ED-414C-B0D3-1C97A2382D52}"/>
                </a:ext>
              </a:extLst>
            </p:cNvPr>
            <p:cNvSpPr txBox="1"/>
            <p:nvPr/>
          </p:nvSpPr>
          <p:spPr>
            <a:xfrm>
              <a:off x="6794500" y="4788965"/>
              <a:ext cx="4114800" cy="430887"/>
            </a:xfrm>
            <a:prstGeom prst="rect">
              <a:avLst/>
            </a:prstGeom>
            <a:noFill/>
          </p:spPr>
          <p:txBody>
            <a:bodyPr wrap="square" rtlCol="0">
              <a:spAutoFit/>
            </a:bodyPr>
            <a:lstStyle/>
            <a:p>
              <a:r>
                <a:rPr lang="en-GB" sz="1800" dirty="0">
                  <a:solidFill>
                    <a:schemeClr val="bg1"/>
                  </a:solidFill>
                  <a:latin typeface="Helvetica" panose="020B0604020202020204" pitchFamily="34" charset="0"/>
                </a:rPr>
                <a:t>Own a BEBO </a:t>
              </a:r>
              <a:r>
                <a:rPr lang="en-GB" dirty="0">
                  <a:solidFill>
                    <a:schemeClr val="bg1"/>
                  </a:solidFill>
                  <a:latin typeface="Helvetica" panose="020B0604020202020204" pitchFamily="34" charset="0"/>
                </a:rPr>
                <a:t>business </a:t>
              </a:r>
              <a:r>
                <a:rPr lang="en-GB" sz="1800" dirty="0">
                  <a:solidFill>
                    <a:schemeClr val="bg1"/>
                  </a:solidFill>
                  <a:latin typeface="Helvetica" panose="020B0604020202020204" pitchFamily="34" charset="0"/>
                </a:rPr>
                <a:t>without ever doing the cleaning tasks yourself!</a:t>
              </a:r>
              <a:endParaRPr lang="en-US" sz="1800" dirty="0">
                <a:solidFill>
                  <a:schemeClr val="bg1"/>
                </a:solidFill>
                <a:latin typeface="Helvetica" panose="020B0604020202020204" pitchFamily="34" charset="0"/>
              </a:endParaRPr>
            </a:p>
          </p:txBody>
        </p:sp>
      </p:grpSp>
      <p:sp>
        <p:nvSpPr>
          <p:cNvPr id="35" name="TextBox 34">
            <a:extLst>
              <a:ext uri="{FF2B5EF4-FFF2-40B4-BE49-F238E27FC236}">
                <a16:creationId xmlns:a16="http://schemas.microsoft.com/office/drawing/2014/main" id="{9D19132A-2A97-4B17-9C86-08760C7D936D}"/>
              </a:ext>
            </a:extLst>
          </p:cNvPr>
          <p:cNvSpPr txBox="1"/>
          <p:nvPr/>
        </p:nvSpPr>
        <p:spPr>
          <a:xfrm>
            <a:off x="571499" y="3394160"/>
            <a:ext cx="5969978" cy="738664"/>
          </a:xfrm>
          <a:prstGeom prst="rect">
            <a:avLst/>
          </a:prstGeom>
          <a:noFill/>
        </p:spPr>
        <p:txBody>
          <a:bodyPr wrap="square" rtlCol="0">
            <a:spAutoFit/>
          </a:bodyPr>
          <a:lstStyle/>
          <a:p>
            <a:r>
              <a:rPr lang="en-US" sz="4200" dirty="0">
                <a:solidFill>
                  <a:schemeClr val="bg1">
                    <a:lumMod val="50000"/>
                  </a:schemeClr>
                </a:solidFill>
                <a:latin typeface="Helvetica" panose="020B0604020202020204" pitchFamily="34" charset="0"/>
                <a:cs typeface="Helvetica" panose="020B0604020202020204" pitchFamily="34" charset="0"/>
              </a:rPr>
              <a:t>TEAM MANAGERS</a:t>
            </a:r>
          </a:p>
        </p:txBody>
      </p:sp>
      <p:sp>
        <p:nvSpPr>
          <p:cNvPr id="36" name="TextBox 35">
            <a:extLst>
              <a:ext uri="{FF2B5EF4-FFF2-40B4-BE49-F238E27FC236}">
                <a16:creationId xmlns:a16="http://schemas.microsoft.com/office/drawing/2014/main" id="{A5409669-5DE4-45F5-B8C5-677AE4C51DC7}"/>
              </a:ext>
            </a:extLst>
          </p:cNvPr>
          <p:cNvSpPr txBox="1"/>
          <p:nvPr/>
        </p:nvSpPr>
        <p:spPr>
          <a:xfrm>
            <a:off x="650421" y="4333222"/>
            <a:ext cx="6055251" cy="438582"/>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Profit handsomely as a team manager.</a:t>
            </a:r>
          </a:p>
        </p:txBody>
      </p:sp>
      <p:pic>
        <p:nvPicPr>
          <p:cNvPr id="3" name="Picture 2" descr="A logo with a check mark&#10;&#10;Description automatically generated">
            <a:extLst>
              <a:ext uri="{FF2B5EF4-FFF2-40B4-BE49-F238E27FC236}">
                <a16:creationId xmlns:a16="http://schemas.microsoft.com/office/drawing/2014/main" id="{5A11D4CC-9F11-BAC0-9D78-9FA9CC881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461" y="6964891"/>
            <a:ext cx="6726648" cy="1652233"/>
          </a:xfrm>
          <a:prstGeom prst="rect">
            <a:avLst/>
          </a:prstGeom>
        </p:spPr>
      </p:pic>
    </p:spTree>
    <p:extLst>
      <p:ext uri="{BB962C8B-B14F-4D97-AF65-F5344CB8AC3E}">
        <p14:creationId xmlns:p14="http://schemas.microsoft.com/office/powerpoint/2010/main" val="110279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750" fill="hold"/>
                                        <p:tgtEl>
                                          <p:spTgt spid="35"/>
                                        </p:tgtEl>
                                        <p:attrNameLst>
                                          <p:attrName>ppt_x</p:attrName>
                                        </p:attrNameLst>
                                      </p:cBhvr>
                                      <p:tavLst>
                                        <p:tav tm="0">
                                          <p:val>
                                            <p:strVal val="0-#ppt_w/2"/>
                                          </p:val>
                                        </p:tav>
                                        <p:tav tm="100000">
                                          <p:val>
                                            <p:strVal val="#ppt_x"/>
                                          </p:val>
                                        </p:tav>
                                      </p:tavLst>
                                    </p:anim>
                                    <p:anim calcmode="lin" valueType="num">
                                      <p:cBhvr additive="base">
                                        <p:cTn id="8" dur="750" fill="hold"/>
                                        <p:tgtEl>
                                          <p:spTgt spid="35"/>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750" fill="hold"/>
                                        <p:tgtEl>
                                          <p:spTgt spid="36"/>
                                        </p:tgtEl>
                                        <p:attrNameLst>
                                          <p:attrName>ppt_x</p:attrName>
                                        </p:attrNameLst>
                                      </p:cBhvr>
                                      <p:tavLst>
                                        <p:tav tm="0">
                                          <p:val>
                                            <p:strVal val="0-#ppt_w/2"/>
                                          </p:val>
                                        </p:tav>
                                        <p:tav tm="100000">
                                          <p:val>
                                            <p:strVal val="#ppt_x"/>
                                          </p:val>
                                        </p:tav>
                                      </p:tavLst>
                                    </p:anim>
                                    <p:anim calcmode="lin" valueType="num">
                                      <p:cBhvr additive="base">
                                        <p:cTn id="13" dur="750" fill="hold"/>
                                        <p:tgtEl>
                                          <p:spTgt spid="36"/>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750"/>
                                        <p:tgtEl>
                                          <p:spTgt spid="2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750"/>
                                        <p:tgtEl>
                                          <p:spTgt spid="18"/>
                                        </p:tgtEl>
                                      </p:cBhvr>
                                    </p:animEffect>
                                  </p:childTnLst>
                                </p:cTn>
                              </p:par>
                            </p:childTnLst>
                          </p:cTn>
                        </p:par>
                        <p:par>
                          <p:cTn id="21" fill="hold">
                            <p:stCondLst>
                              <p:cond delay="225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750"/>
                                        <p:tgtEl>
                                          <p:spTgt spid="23"/>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P spid="20" grpId="0" animBg="1"/>
      <p:bldP spid="35" grpId="0"/>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35FD39A0-643B-49F2-8361-D720551AE19E}"/>
              </a:ext>
            </a:extLst>
          </p:cNvPr>
          <p:cNvSpPr/>
          <p:nvPr/>
        </p:nvSpPr>
        <p:spPr>
          <a:xfrm>
            <a:off x="-42861" y="-80791"/>
            <a:ext cx="10316270" cy="10396364"/>
          </a:xfrm>
          <a:custGeom>
            <a:avLst/>
            <a:gdLst>
              <a:gd name="connsiteX0" fmla="*/ 0 w 6749142"/>
              <a:gd name="connsiteY0" fmla="*/ 0 h 6864234"/>
              <a:gd name="connsiteX1" fmla="*/ 5001595 w 6749142"/>
              <a:gd name="connsiteY1" fmla="*/ 0 h 6864234"/>
              <a:gd name="connsiteX2" fmla="*/ 5039605 w 6749142"/>
              <a:gd name="connsiteY2" fmla="*/ 28387 h 6864234"/>
              <a:gd name="connsiteX3" fmla="*/ 5493237 w 6749142"/>
              <a:gd name="connsiteY3" fmla="*/ 253407 h 6864234"/>
              <a:gd name="connsiteX4" fmla="*/ 6470883 w 6749142"/>
              <a:gd name="connsiteY4" fmla="*/ 2758123 h 6864234"/>
              <a:gd name="connsiteX5" fmla="*/ 1449784 w 6749142"/>
              <a:gd name="connsiteY5" fmla="*/ 5397114 h 6864234"/>
              <a:gd name="connsiteX6" fmla="*/ 26852 w 6749142"/>
              <a:gd name="connsiteY6" fmla="*/ 6853882 h 6864234"/>
              <a:gd name="connsiteX7" fmla="*/ 0 w 6749142"/>
              <a:gd name="connsiteY7" fmla="*/ 6864234 h 6864234"/>
              <a:gd name="connsiteX8" fmla="*/ 0 w 6749142"/>
              <a:gd name="connsiteY8" fmla="*/ 0 h 6864234"/>
              <a:gd name="connsiteX0" fmla="*/ 0 w 6911067"/>
              <a:gd name="connsiteY0" fmla="*/ 0 h 7064259"/>
              <a:gd name="connsiteX1" fmla="*/ 5163520 w 6911067"/>
              <a:gd name="connsiteY1" fmla="*/ 200025 h 7064259"/>
              <a:gd name="connsiteX2" fmla="*/ 5201530 w 6911067"/>
              <a:gd name="connsiteY2" fmla="*/ 228412 h 7064259"/>
              <a:gd name="connsiteX3" fmla="*/ 5655162 w 6911067"/>
              <a:gd name="connsiteY3" fmla="*/ 453432 h 7064259"/>
              <a:gd name="connsiteX4" fmla="*/ 6632808 w 6911067"/>
              <a:gd name="connsiteY4" fmla="*/ 2958148 h 7064259"/>
              <a:gd name="connsiteX5" fmla="*/ 1611709 w 6911067"/>
              <a:gd name="connsiteY5" fmla="*/ 5597139 h 7064259"/>
              <a:gd name="connsiteX6" fmla="*/ 188777 w 6911067"/>
              <a:gd name="connsiteY6" fmla="*/ 7053907 h 7064259"/>
              <a:gd name="connsiteX7" fmla="*/ 161925 w 6911067"/>
              <a:gd name="connsiteY7" fmla="*/ 7064259 h 7064259"/>
              <a:gd name="connsiteX8" fmla="*/ 0 w 6911067"/>
              <a:gd name="connsiteY8" fmla="*/ 0 h 7064259"/>
              <a:gd name="connsiteX0" fmla="*/ 0 w 6911067"/>
              <a:gd name="connsiteY0" fmla="*/ 0 h 7064259"/>
              <a:gd name="connsiteX1" fmla="*/ 5201530 w 6911067"/>
              <a:gd name="connsiteY1" fmla="*/ 228412 h 7064259"/>
              <a:gd name="connsiteX2" fmla="*/ 5655162 w 6911067"/>
              <a:gd name="connsiteY2" fmla="*/ 453432 h 7064259"/>
              <a:gd name="connsiteX3" fmla="*/ 6632808 w 6911067"/>
              <a:gd name="connsiteY3" fmla="*/ 2958148 h 7064259"/>
              <a:gd name="connsiteX4" fmla="*/ 1611709 w 6911067"/>
              <a:gd name="connsiteY4" fmla="*/ 5597139 h 7064259"/>
              <a:gd name="connsiteX5" fmla="*/ 188777 w 6911067"/>
              <a:gd name="connsiteY5" fmla="*/ 7053907 h 7064259"/>
              <a:gd name="connsiteX6" fmla="*/ 161925 w 6911067"/>
              <a:gd name="connsiteY6" fmla="*/ 7064259 h 7064259"/>
              <a:gd name="connsiteX7" fmla="*/ 0 w 6911067"/>
              <a:gd name="connsiteY7" fmla="*/ 0 h 7064259"/>
              <a:gd name="connsiteX0" fmla="*/ 0 w 6838948"/>
              <a:gd name="connsiteY0" fmla="*/ 0 h 7064259"/>
              <a:gd name="connsiteX1" fmla="*/ 4972930 w 6838948"/>
              <a:gd name="connsiteY1" fmla="*/ 28387 h 7064259"/>
              <a:gd name="connsiteX2" fmla="*/ 5655162 w 6838948"/>
              <a:gd name="connsiteY2" fmla="*/ 453432 h 7064259"/>
              <a:gd name="connsiteX3" fmla="*/ 6632808 w 6838948"/>
              <a:gd name="connsiteY3" fmla="*/ 2958148 h 7064259"/>
              <a:gd name="connsiteX4" fmla="*/ 1611709 w 6838948"/>
              <a:gd name="connsiteY4" fmla="*/ 5597139 h 7064259"/>
              <a:gd name="connsiteX5" fmla="*/ 188777 w 6838948"/>
              <a:gd name="connsiteY5" fmla="*/ 7053907 h 7064259"/>
              <a:gd name="connsiteX6" fmla="*/ 161925 w 6838948"/>
              <a:gd name="connsiteY6" fmla="*/ 7064259 h 7064259"/>
              <a:gd name="connsiteX7" fmla="*/ 0 w 6838948"/>
              <a:gd name="connsiteY7" fmla="*/ 0 h 7064259"/>
              <a:gd name="connsiteX0" fmla="*/ 0 w 6782423"/>
              <a:gd name="connsiteY0" fmla="*/ 0 h 7064259"/>
              <a:gd name="connsiteX1" fmla="*/ 4972930 w 6782423"/>
              <a:gd name="connsiteY1" fmla="*/ 28387 h 7064259"/>
              <a:gd name="connsiteX2" fmla="*/ 6632808 w 6782423"/>
              <a:gd name="connsiteY2" fmla="*/ 2958148 h 7064259"/>
              <a:gd name="connsiteX3" fmla="*/ 1611709 w 6782423"/>
              <a:gd name="connsiteY3" fmla="*/ 5597139 h 7064259"/>
              <a:gd name="connsiteX4" fmla="*/ 188777 w 6782423"/>
              <a:gd name="connsiteY4" fmla="*/ 7053907 h 7064259"/>
              <a:gd name="connsiteX5" fmla="*/ 161925 w 6782423"/>
              <a:gd name="connsiteY5" fmla="*/ 7064259 h 7064259"/>
              <a:gd name="connsiteX6" fmla="*/ 0 w 6782423"/>
              <a:gd name="connsiteY6" fmla="*/ 0 h 7064259"/>
              <a:gd name="connsiteX0" fmla="*/ 0 w 6783865"/>
              <a:gd name="connsiteY0" fmla="*/ 0 h 7064259"/>
              <a:gd name="connsiteX1" fmla="*/ 4982455 w 6783865"/>
              <a:gd name="connsiteY1" fmla="*/ 28387 h 7064259"/>
              <a:gd name="connsiteX2" fmla="*/ 6632808 w 6783865"/>
              <a:gd name="connsiteY2" fmla="*/ 2958148 h 7064259"/>
              <a:gd name="connsiteX3" fmla="*/ 1611709 w 6783865"/>
              <a:gd name="connsiteY3" fmla="*/ 5597139 h 7064259"/>
              <a:gd name="connsiteX4" fmla="*/ 188777 w 6783865"/>
              <a:gd name="connsiteY4" fmla="*/ 7053907 h 7064259"/>
              <a:gd name="connsiteX5" fmla="*/ 161925 w 6783865"/>
              <a:gd name="connsiteY5" fmla="*/ 7064259 h 7064259"/>
              <a:gd name="connsiteX6" fmla="*/ 0 w 6783865"/>
              <a:gd name="connsiteY6" fmla="*/ 0 h 7064259"/>
              <a:gd name="connsiteX0" fmla="*/ 0 w 6884665"/>
              <a:gd name="connsiteY0" fmla="*/ 0 h 7064259"/>
              <a:gd name="connsiteX1" fmla="*/ 4982455 w 6884665"/>
              <a:gd name="connsiteY1" fmla="*/ 28387 h 7064259"/>
              <a:gd name="connsiteX2" fmla="*/ 6632808 w 6884665"/>
              <a:gd name="connsiteY2" fmla="*/ 2958148 h 7064259"/>
              <a:gd name="connsiteX3" fmla="*/ 1611709 w 6884665"/>
              <a:gd name="connsiteY3" fmla="*/ 5597139 h 7064259"/>
              <a:gd name="connsiteX4" fmla="*/ 188777 w 6884665"/>
              <a:gd name="connsiteY4" fmla="*/ 7053907 h 7064259"/>
              <a:gd name="connsiteX5" fmla="*/ 161925 w 6884665"/>
              <a:gd name="connsiteY5" fmla="*/ 7064259 h 7064259"/>
              <a:gd name="connsiteX6" fmla="*/ 0 w 6884665"/>
              <a:gd name="connsiteY6" fmla="*/ 0 h 7064259"/>
              <a:gd name="connsiteX0" fmla="*/ 0 w 6780382"/>
              <a:gd name="connsiteY0" fmla="*/ 0 h 7064259"/>
              <a:gd name="connsiteX1" fmla="*/ 4982455 w 6780382"/>
              <a:gd name="connsiteY1" fmla="*/ 28387 h 7064259"/>
              <a:gd name="connsiteX2" fmla="*/ 6499458 w 6780382"/>
              <a:gd name="connsiteY2" fmla="*/ 3148648 h 7064259"/>
              <a:gd name="connsiteX3" fmla="*/ 1611709 w 6780382"/>
              <a:gd name="connsiteY3" fmla="*/ 5597139 h 7064259"/>
              <a:gd name="connsiteX4" fmla="*/ 188777 w 6780382"/>
              <a:gd name="connsiteY4" fmla="*/ 7053907 h 7064259"/>
              <a:gd name="connsiteX5" fmla="*/ 161925 w 6780382"/>
              <a:gd name="connsiteY5" fmla="*/ 7064259 h 7064259"/>
              <a:gd name="connsiteX6" fmla="*/ 0 w 6780382"/>
              <a:gd name="connsiteY6" fmla="*/ 0 h 7064259"/>
              <a:gd name="connsiteX0" fmla="*/ 0 w 6688226"/>
              <a:gd name="connsiteY0" fmla="*/ 0 h 7064259"/>
              <a:gd name="connsiteX1" fmla="*/ 4982455 w 6688226"/>
              <a:gd name="connsiteY1" fmla="*/ 28387 h 7064259"/>
              <a:gd name="connsiteX2" fmla="*/ 6499458 w 6688226"/>
              <a:gd name="connsiteY2" fmla="*/ 3148648 h 7064259"/>
              <a:gd name="connsiteX3" fmla="*/ 2859484 w 6688226"/>
              <a:gd name="connsiteY3" fmla="*/ 4501764 h 7064259"/>
              <a:gd name="connsiteX4" fmla="*/ 188777 w 6688226"/>
              <a:gd name="connsiteY4" fmla="*/ 7053907 h 7064259"/>
              <a:gd name="connsiteX5" fmla="*/ 161925 w 6688226"/>
              <a:gd name="connsiteY5" fmla="*/ 7064259 h 7064259"/>
              <a:gd name="connsiteX6" fmla="*/ 0 w 6688226"/>
              <a:gd name="connsiteY6" fmla="*/ 0 h 7064259"/>
              <a:gd name="connsiteX0" fmla="*/ 0 w 6688226"/>
              <a:gd name="connsiteY0" fmla="*/ 0 h 7064259"/>
              <a:gd name="connsiteX1" fmla="*/ 4982455 w 6688226"/>
              <a:gd name="connsiteY1" fmla="*/ 28387 h 7064259"/>
              <a:gd name="connsiteX2" fmla="*/ 6499458 w 6688226"/>
              <a:gd name="connsiteY2" fmla="*/ 3148648 h 7064259"/>
              <a:gd name="connsiteX3" fmla="*/ 2859484 w 6688226"/>
              <a:gd name="connsiteY3" fmla="*/ 4501764 h 7064259"/>
              <a:gd name="connsiteX4" fmla="*/ 188777 w 6688226"/>
              <a:gd name="connsiteY4" fmla="*/ 7053907 h 7064259"/>
              <a:gd name="connsiteX5" fmla="*/ 161925 w 6688226"/>
              <a:gd name="connsiteY5" fmla="*/ 7064259 h 7064259"/>
              <a:gd name="connsiteX6" fmla="*/ 0 w 6688226"/>
              <a:gd name="connsiteY6" fmla="*/ 0 h 7064259"/>
              <a:gd name="connsiteX0" fmla="*/ 0 w 6725325"/>
              <a:gd name="connsiteY0" fmla="*/ 0 h 7064259"/>
              <a:gd name="connsiteX1" fmla="*/ 4982455 w 6725325"/>
              <a:gd name="connsiteY1" fmla="*/ 28387 h 7064259"/>
              <a:gd name="connsiteX2" fmla="*/ 6547083 w 6725325"/>
              <a:gd name="connsiteY2" fmla="*/ 3110548 h 7064259"/>
              <a:gd name="connsiteX3" fmla="*/ 2859484 w 6725325"/>
              <a:gd name="connsiteY3" fmla="*/ 4501764 h 7064259"/>
              <a:gd name="connsiteX4" fmla="*/ 188777 w 6725325"/>
              <a:gd name="connsiteY4" fmla="*/ 7053907 h 7064259"/>
              <a:gd name="connsiteX5" fmla="*/ 161925 w 6725325"/>
              <a:gd name="connsiteY5" fmla="*/ 7064259 h 7064259"/>
              <a:gd name="connsiteX6" fmla="*/ 0 w 6725325"/>
              <a:gd name="connsiteY6" fmla="*/ 0 h 7064259"/>
              <a:gd name="connsiteX0" fmla="*/ 0 w 6847294"/>
              <a:gd name="connsiteY0" fmla="*/ 0 h 7064259"/>
              <a:gd name="connsiteX1" fmla="*/ 4982455 w 6847294"/>
              <a:gd name="connsiteY1" fmla="*/ 28387 h 7064259"/>
              <a:gd name="connsiteX2" fmla="*/ 6547083 w 6847294"/>
              <a:gd name="connsiteY2" fmla="*/ 3110548 h 7064259"/>
              <a:gd name="connsiteX3" fmla="*/ 2859484 w 6847294"/>
              <a:gd name="connsiteY3" fmla="*/ 4501764 h 7064259"/>
              <a:gd name="connsiteX4" fmla="*/ 188777 w 6847294"/>
              <a:gd name="connsiteY4" fmla="*/ 7053907 h 7064259"/>
              <a:gd name="connsiteX5" fmla="*/ 161925 w 6847294"/>
              <a:gd name="connsiteY5" fmla="*/ 7064259 h 7064259"/>
              <a:gd name="connsiteX6" fmla="*/ 0 w 6847294"/>
              <a:gd name="connsiteY6" fmla="*/ 0 h 7064259"/>
              <a:gd name="connsiteX0" fmla="*/ 0 w 6697322"/>
              <a:gd name="connsiteY0" fmla="*/ 0 h 7064259"/>
              <a:gd name="connsiteX1" fmla="*/ 4982455 w 6697322"/>
              <a:gd name="connsiteY1" fmla="*/ 28387 h 7064259"/>
              <a:gd name="connsiteX2" fmla="*/ 6347058 w 6697322"/>
              <a:gd name="connsiteY2" fmla="*/ 3243898 h 7064259"/>
              <a:gd name="connsiteX3" fmla="*/ 2859484 w 6697322"/>
              <a:gd name="connsiteY3" fmla="*/ 4501764 h 7064259"/>
              <a:gd name="connsiteX4" fmla="*/ 188777 w 6697322"/>
              <a:gd name="connsiteY4" fmla="*/ 7053907 h 7064259"/>
              <a:gd name="connsiteX5" fmla="*/ 161925 w 6697322"/>
              <a:gd name="connsiteY5" fmla="*/ 7064259 h 7064259"/>
              <a:gd name="connsiteX6" fmla="*/ 0 w 6697322"/>
              <a:gd name="connsiteY6" fmla="*/ 0 h 7064259"/>
              <a:gd name="connsiteX0" fmla="*/ 0 w 6817937"/>
              <a:gd name="connsiteY0" fmla="*/ 0 h 7064259"/>
              <a:gd name="connsiteX1" fmla="*/ 4982455 w 6817937"/>
              <a:gd name="connsiteY1" fmla="*/ 28387 h 7064259"/>
              <a:gd name="connsiteX2" fmla="*/ 6508983 w 6817937"/>
              <a:gd name="connsiteY2" fmla="*/ 3272473 h 7064259"/>
              <a:gd name="connsiteX3" fmla="*/ 2859484 w 6817937"/>
              <a:gd name="connsiteY3" fmla="*/ 4501764 h 7064259"/>
              <a:gd name="connsiteX4" fmla="*/ 188777 w 6817937"/>
              <a:gd name="connsiteY4" fmla="*/ 7053907 h 7064259"/>
              <a:gd name="connsiteX5" fmla="*/ 161925 w 6817937"/>
              <a:gd name="connsiteY5" fmla="*/ 7064259 h 7064259"/>
              <a:gd name="connsiteX6" fmla="*/ 0 w 6817937"/>
              <a:gd name="connsiteY6" fmla="*/ 0 h 7064259"/>
              <a:gd name="connsiteX0" fmla="*/ 0 w 6712446"/>
              <a:gd name="connsiteY0" fmla="*/ 0 h 7064259"/>
              <a:gd name="connsiteX1" fmla="*/ 4982455 w 6712446"/>
              <a:gd name="connsiteY1" fmla="*/ 28387 h 7064259"/>
              <a:gd name="connsiteX2" fmla="*/ 6508983 w 6712446"/>
              <a:gd name="connsiteY2" fmla="*/ 3272473 h 7064259"/>
              <a:gd name="connsiteX3" fmla="*/ 2630884 w 6712446"/>
              <a:gd name="connsiteY3" fmla="*/ 4720839 h 7064259"/>
              <a:gd name="connsiteX4" fmla="*/ 188777 w 6712446"/>
              <a:gd name="connsiteY4" fmla="*/ 7053907 h 7064259"/>
              <a:gd name="connsiteX5" fmla="*/ 161925 w 6712446"/>
              <a:gd name="connsiteY5" fmla="*/ 7064259 h 7064259"/>
              <a:gd name="connsiteX6" fmla="*/ 0 w 6712446"/>
              <a:gd name="connsiteY6" fmla="*/ 0 h 7064259"/>
              <a:gd name="connsiteX0" fmla="*/ 0 w 6712446"/>
              <a:gd name="connsiteY0" fmla="*/ 0 h 7064259"/>
              <a:gd name="connsiteX1" fmla="*/ 4982455 w 6712446"/>
              <a:gd name="connsiteY1" fmla="*/ 28387 h 7064259"/>
              <a:gd name="connsiteX2" fmla="*/ 6508983 w 6712446"/>
              <a:gd name="connsiteY2" fmla="*/ 3272473 h 7064259"/>
              <a:gd name="connsiteX3" fmla="*/ 2630884 w 6712446"/>
              <a:gd name="connsiteY3" fmla="*/ 4720839 h 7064259"/>
              <a:gd name="connsiteX4" fmla="*/ 188777 w 6712446"/>
              <a:gd name="connsiteY4" fmla="*/ 7053907 h 7064259"/>
              <a:gd name="connsiteX5" fmla="*/ 161925 w 6712446"/>
              <a:gd name="connsiteY5" fmla="*/ 7064259 h 7064259"/>
              <a:gd name="connsiteX6" fmla="*/ 0 w 6712446"/>
              <a:gd name="connsiteY6" fmla="*/ 0 h 7064259"/>
              <a:gd name="connsiteX0" fmla="*/ 0 w 6740560"/>
              <a:gd name="connsiteY0" fmla="*/ 0 h 7064259"/>
              <a:gd name="connsiteX1" fmla="*/ 4982455 w 6740560"/>
              <a:gd name="connsiteY1" fmla="*/ 28387 h 7064259"/>
              <a:gd name="connsiteX2" fmla="*/ 6508983 w 6740560"/>
              <a:gd name="connsiteY2" fmla="*/ 3272473 h 7064259"/>
              <a:gd name="connsiteX3" fmla="*/ 2249884 w 6740560"/>
              <a:gd name="connsiteY3" fmla="*/ 5006589 h 7064259"/>
              <a:gd name="connsiteX4" fmla="*/ 188777 w 6740560"/>
              <a:gd name="connsiteY4" fmla="*/ 7053907 h 7064259"/>
              <a:gd name="connsiteX5" fmla="*/ 161925 w 6740560"/>
              <a:gd name="connsiteY5" fmla="*/ 7064259 h 7064259"/>
              <a:gd name="connsiteX6" fmla="*/ 0 w 6740560"/>
              <a:gd name="connsiteY6" fmla="*/ 0 h 7064259"/>
              <a:gd name="connsiteX0" fmla="*/ 19050 w 6759610"/>
              <a:gd name="connsiteY0" fmla="*/ 0 h 7053907"/>
              <a:gd name="connsiteX1" fmla="*/ 5001505 w 6759610"/>
              <a:gd name="connsiteY1" fmla="*/ 28387 h 7053907"/>
              <a:gd name="connsiteX2" fmla="*/ 6528033 w 6759610"/>
              <a:gd name="connsiteY2" fmla="*/ 3272473 h 7053907"/>
              <a:gd name="connsiteX3" fmla="*/ 2268934 w 6759610"/>
              <a:gd name="connsiteY3" fmla="*/ 5006589 h 7053907"/>
              <a:gd name="connsiteX4" fmla="*/ 207827 w 6759610"/>
              <a:gd name="connsiteY4" fmla="*/ 7053907 h 7053907"/>
              <a:gd name="connsiteX5" fmla="*/ 0 w 6759610"/>
              <a:gd name="connsiteY5" fmla="*/ 6930909 h 7053907"/>
              <a:gd name="connsiteX6" fmla="*/ 19050 w 6759610"/>
              <a:gd name="connsiteY6" fmla="*/ 0 h 7053907"/>
              <a:gd name="connsiteX0" fmla="*/ 19050 w 6759610"/>
              <a:gd name="connsiteY0" fmla="*/ 0 h 7120839"/>
              <a:gd name="connsiteX1" fmla="*/ 5001505 w 6759610"/>
              <a:gd name="connsiteY1" fmla="*/ 28387 h 7120839"/>
              <a:gd name="connsiteX2" fmla="*/ 6528033 w 6759610"/>
              <a:gd name="connsiteY2" fmla="*/ 3272473 h 7120839"/>
              <a:gd name="connsiteX3" fmla="*/ 2268934 w 6759610"/>
              <a:gd name="connsiteY3" fmla="*/ 5006589 h 7120839"/>
              <a:gd name="connsiteX4" fmla="*/ 0 w 6759610"/>
              <a:gd name="connsiteY4" fmla="*/ 6930909 h 7120839"/>
              <a:gd name="connsiteX5" fmla="*/ 19050 w 6759610"/>
              <a:gd name="connsiteY5" fmla="*/ 0 h 7120839"/>
              <a:gd name="connsiteX0" fmla="*/ 19050 w 6759610"/>
              <a:gd name="connsiteY0" fmla="*/ 0 h 6930909"/>
              <a:gd name="connsiteX1" fmla="*/ 5001505 w 6759610"/>
              <a:gd name="connsiteY1" fmla="*/ 28387 h 6930909"/>
              <a:gd name="connsiteX2" fmla="*/ 6528033 w 6759610"/>
              <a:gd name="connsiteY2" fmla="*/ 3272473 h 6930909"/>
              <a:gd name="connsiteX3" fmla="*/ 2268934 w 6759610"/>
              <a:gd name="connsiteY3" fmla="*/ 5006589 h 6930909"/>
              <a:gd name="connsiteX4" fmla="*/ 0 w 6759610"/>
              <a:gd name="connsiteY4" fmla="*/ 6930909 h 6930909"/>
              <a:gd name="connsiteX5" fmla="*/ 19050 w 6759610"/>
              <a:gd name="connsiteY5" fmla="*/ 0 h 6930909"/>
              <a:gd name="connsiteX0" fmla="*/ 19050 w 6686554"/>
              <a:gd name="connsiteY0" fmla="*/ 0 h 6930909"/>
              <a:gd name="connsiteX1" fmla="*/ 5001505 w 6686554"/>
              <a:gd name="connsiteY1" fmla="*/ 28387 h 6930909"/>
              <a:gd name="connsiteX2" fmla="*/ 6528033 w 6686554"/>
              <a:gd name="connsiteY2" fmla="*/ 3272473 h 6930909"/>
              <a:gd name="connsiteX3" fmla="*/ 3259534 w 6686554"/>
              <a:gd name="connsiteY3" fmla="*/ 4406514 h 6930909"/>
              <a:gd name="connsiteX4" fmla="*/ 0 w 6686554"/>
              <a:gd name="connsiteY4" fmla="*/ 6930909 h 6930909"/>
              <a:gd name="connsiteX5" fmla="*/ 19050 w 6686554"/>
              <a:gd name="connsiteY5" fmla="*/ 0 h 6930909"/>
              <a:gd name="connsiteX0" fmla="*/ 19050 w 6686554"/>
              <a:gd name="connsiteY0" fmla="*/ 0 h 6930909"/>
              <a:gd name="connsiteX1" fmla="*/ 5001505 w 6686554"/>
              <a:gd name="connsiteY1" fmla="*/ 28387 h 6930909"/>
              <a:gd name="connsiteX2" fmla="*/ 6528033 w 6686554"/>
              <a:gd name="connsiteY2" fmla="*/ 3272473 h 6930909"/>
              <a:gd name="connsiteX3" fmla="*/ 3259534 w 6686554"/>
              <a:gd name="connsiteY3" fmla="*/ 4406514 h 6930909"/>
              <a:gd name="connsiteX4" fmla="*/ 0 w 6686554"/>
              <a:gd name="connsiteY4" fmla="*/ 6930909 h 6930909"/>
              <a:gd name="connsiteX5" fmla="*/ 19050 w 6686554"/>
              <a:gd name="connsiteY5" fmla="*/ 0 h 6930909"/>
              <a:gd name="connsiteX0" fmla="*/ 19050 w 6842618"/>
              <a:gd name="connsiteY0" fmla="*/ 0 h 6930909"/>
              <a:gd name="connsiteX1" fmla="*/ 5001505 w 6842618"/>
              <a:gd name="connsiteY1" fmla="*/ 28387 h 6930909"/>
              <a:gd name="connsiteX2" fmla="*/ 6528033 w 6842618"/>
              <a:gd name="connsiteY2" fmla="*/ 3272473 h 6930909"/>
              <a:gd name="connsiteX3" fmla="*/ 3259534 w 6842618"/>
              <a:gd name="connsiteY3" fmla="*/ 4406514 h 6930909"/>
              <a:gd name="connsiteX4" fmla="*/ 0 w 6842618"/>
              <a:gd name="connsiteY4" fmla="*/ 6930909 h 6930909"/>
              <a:gd name="connsiteX5" fmla="*/ 19050 w 6842618"/>
              <a:gd name="connsiteY5" fmla="*/ 0 h 6930909"/>
              <a:gd name="connsiteX0" fmla="*/ 19050 w 6742789"/>
              <a:gd name="connsiteY0" fmla="*/ 0 h 6930909"/>
              <a:gd name="connsiteX1" fmla="*/ 5001505 w 6742789"/>
              <a:gd name="connsiteY1" fmla="*/ 28387 h 6930909"/>
              <a:gd name="connsiteX2" fmla="*/ 6394683 w 6742789"/>
              <a:gd name="connsiteY2" fmla="*/ 3329623 h 6930909"/>
              <a:gd name="connsiteX3" fmla="*/ 3259534 w 6742789"/>
              <a:gd name="connsiteY3" fmla="*/ 4406514 h 6930909"/>
              <a:gd name="connsiteX4" fmla="*/ 0 w 6742789"/>
              <a:gd name="connsiteY4" fmla="*/ 6930909 h 6930909"/>
              <a:gd name="connsiteX5" fmla="*/ 19050 w 6742789"/>
              <a:gd name="connsiteY5" fmla="*/ 0 h 6930909"/>
              <a:gd name="connsiteX0" fmla="*/ 19050 w 6742789"/>
              <a:gd name="connsiteY0" fmla="*/ 0 h 6930909"/>
              <a:gd name="connsiteX1" fmla="*/ 5001505 w 6742789"/>
              <a:gd name="connsiteY1" fmla="*/ 28387 h 6930909"/>
              <a:gd name="connsiteX2" fmla="*/ 6394683 w 6742789"/>
              <a:gd name="connsiteY2" fmla="*/ 3329623 h 6930909"/>
              <a:gd name="connsiteX3" fmla="*/ 3259534 w 6742789"/>
              <a:gd name="connsiteY3" fmla="*/ 4406514 h 6930909"/>
              <a:gd name="connsiteX4" fmla="*/ 0 w 6742789"/>
              <a:gd name="connsiteY4" fmla="*/ 6930909 h 6930909"/>
              <a:gd name="connsiteX5" fmla="*/ 19050 w 6742789"/>
              <a:gd name="connsiteY5" fmla="*/ 0 h 6930909"/>
              <a:gd name="connsiteX0" fmla="*/ 19050 w 6806269"/>
              <a:gd name="connsiteY0" fmla="*/ 0 h 6930909"/>
              <a:gd name="connsiteX1" fmla="*/ 5001505 w 6806269"/>
              <a:gd name="connsiteY1" fmla="*/ 28387 h 6930909"/>
              <a:gd name="connsiteX2" fmla="*/ 6394683 w 6806269"/>
              <a:gd name="connsiteY2" fmla="*/ 3329623 h 6930909"/>
              <a:gd name="connsiteX3" fmla="*/ 3259534 w 6806269"/>
              <a:gd name="connsiteY3" fmla="*/ 4406514 h 6930909"/>
              <a:gd name="connsiteX4" fmla="*/ 0 w 6806269"/>
              <a:gd name="connsiteY4" fmla="*/ 6930909 h 6930909"/>
              <a:gd name="connsiteX5" fmla="*/ 19050 w 6806269"/>
              <a:gd name="connsiteY5" fmla="*/ 0 h 6930909"/>
              <a:gd name="connsiteX0" fmla="*/ 19050 w 6618668"/>
              <a:gd name="connsiteY0" fmla="*/ 0 h 6930909"/>
              <a:gd name="connsiteX1" fmla="*/ 5001505 w 6618668"/>
              <a:gd name="connsiteY1" fmla="*/ 28387 h 6930909"/>
              <a:gd name="connsiteX2" fmla="*/ 6394683 w 6618668"/>
              <a:gd name="connsiteY2" fmla="*/ 3329623 h 6930909"/>
              <a:gd name="connsiteX3" fmla="*/ 2821384 w 6618668"/>
              <a:gd name="connsiteY3" fmla="*/ 4739889 h 6930909"/>
              <a:gd name="connsiteX4" fmla="*/ 0 w 6618668"/>
              <a:gd name="connsiteY4" fmla="*/ 6930909 h 6930909"/>
              <a:gd name="connsiteX5" fmla="*/ 19050 w 6618668"/>
              <a:gd name="connsiteY5" fmla="*/ 0 h 6930909"/>
              <a:gd name="connsiteX0" fmla="*/ 19050 w 6618669"/>
              <a:gd name="connsiteY0" fmla="*/ 0 h 6930909"/>
              <a:gd name="connsiteX1" fmla="*/ 5001505 w 6618669"/>
              <a:gd name="connsiteY1" fmla="*/ 28387 h 6930909"/>
              <a:gd name="connsiteX2" fmla="*/ 6394683 w 6618669"/>
              <a:gd name="connsiteY2" fmla="*/ 3329623 h 6930909"/>
              <a:gd name="connsiteX3" fmla="*/ 2821384 w 6618669"/>
              <a:gd name="connsiteY3" fmla="*/ 4530339 h 6930909"/>
              <a:gd name="connsiteX4" fmla="*/ 0 w 6618669"/>
              <a:gd name="connsiteY4" fmla="*/ 6930909 h 6930909"/>
              <a:gd name="connsiteX5" fmla="*/ 19050 w 6618669"/>
              <a:gd name="connsiteY5" fmla="*/ 0 h 6930909"/>
              <a:gd name="connsiteX0" fmla="*/ 19050 w 6834484"/>
              <a:gd name="connsiteY0" fmla="*/ 0 h 6930909"/>
              <a:gd name="connsiteX1" fmla="*/ 5001505 w 6834484"/>
              <a:gd name="connsiteY1" fmla="*/ 28387 h 6930909"/>
              <a:gd name="connsiteX2" fmla="*/ 6394683 w 6834484"/>
              <a:gd name="connsiteY2" fmla="*/ 3329623 h 6930909"/>
              <a:gd name="connsiteX3" fmla="*/ 2821384 w 6834484"/>
              <a:gd name="connsiteY3" fmla="*/ 4530339 h 6930909"/>
              <a:gd name="connsiteX4" fmla="*/ 0 w 6834484"/>
              <a:gd name="connsiteY4" fmla="*/ 6930909 h 6930909"/>
              <a:gd name="connsiteX5" fmla="*/ 19050 w 6834484"/>
              <a:gd name="connsiteY5" fmla="*/ 0 h 6930909"/>
              <a:gd name="connsiteX0" fmla="*/ 19050 w 6619374"/>
              <a:gd name="connsiteY0" fmla="*/ 0 h 6930909"/>
              <a:gd name="connsiteX1" fmla="*/ 5001505 w 6619374"/>
              <a:gd name="connsiteY1" fmla="*/ 28387 h 6930909"/>
              <a:gd name="connsiteX2" fmla="*/ 6394683 w 6619374"/>
              <a:gd name="connsiteY2" fmla="*/ 3329623 h 6930909"/>
              <a:gd name="connsiteX3" fmla="*/ 2811859 w 6619374"/>
              <a:gd name="connsiteY3" fmla="*/ 4587489 h 6930909"/>
              <a:gd name="connsiteX4" fmla="*/ 0 w 6619374"/>
              <a:gd name="connsiteY4" fmla="*/ 6930909 h 6930909"/>
              <a:gd name="connsiteX5" fmla="*/ 19050 w 6619374"/>
              <a:gd name="connsiteY5" fmla="*/ 0 h 6930909"/>
              <a:gd name="connsiteX0" fmla="*/ 19050 w 6877513"/>
              <a:gd name="connsiteY0" fmla="*/ 0 h 6930909"/>
              <a:gd name="connsiteX1" fmla="*/ 5001505 w 6877513"/>
              <a:gd name="connsiteY1" fmla="*/ 28387 h 6930909"/>
              <a:gd name="connsiteX2" fmla="*/ 6394683 w 6877513"/>
              <a:gd name="connsiteY2" fmla="*/ 3329623 h 6930909"/>
              <a:gd name="connsiteX3" fmla="*/ 2811859 w 6877513"/>
              <a:gd name="connsiteY3" fmla="*/ 4587489 h 6930909"/>
              <a:gd name="connsiteX4" fmla="*/ 0 w 6877513"/>
              <a:gd name="connsiteY4" fmla="*/ 6930909 h 6930909"/>
              <a:gd name="connsiteX5" fmla="*/ 19050 w 6877513"/>
              <a:gd name="connsiteY5" fmla="*/ 0 h 6930909"/>
              <a:gd name="connsiteX0" fmla="*/ 19050 w 6639823"/>
              <a:gd name="connsiteY0" fmla="*/ 0 h 6930909"/>
              <a:gd name="connsiteX1" fmla="*/ 5001505 w 6639823"/>
              <a:gd name="connsiteY1" fmla="*/ 28387 h 6930909"/>
              <a:gd name="connsiteX2" fmla="*/ 6394683 w 6639823"/>
              <a:gd name="connsiteY2" fmla="*/ 3329623 h 6930909"/>
              <a:gd name="connsiteX3" fmla="*/ 2535634 w 6639823"/>
              <a:gd name="connsiteY3" fmla="*/ 4749414 h 6930909"/>
              <a:gd name="connsiteX4" fmla="*/ 0 w 6639823"/>
              <a:gd name="connsiteY4" fmla="*/ 6930909 h 6930909"/>
              <a:gd name="connsiteX5" fmla="*/ 19050 w 6639823"/>
              <a:gd name="connsiteY5" fmla="*/ 0 h 6930909"/>
              <a:gd name="connsiteX0" fmla="*/ 19050 w 6830252"/>
              <a:gd name="connsiteY0" fmla="*/ 0 h 6930909"/>
              <a:gd name="connsiteX1" fmla="*/ 5001505 w 6830252"/>
              <a:gd name="connsiteY1" fmla="*/ 28387 h 6930909"/>
              <a:gd name="connsiteX2" fmla="*/ 6394683 w 6830252"/>
              <a:gd name="connsiteY2" fmla="*/ 3329623 h 6930909"/>
              <a:gd name="connsiteX3" fmla="*/ 2535634 w 6830252"/>
              <a:gd name="connsiteY3" fmla="*/ 4749414 h 6930909"/>
              <a:gd name="connsiteX4" fmla="*/ 0 w 6830252"/>
              <a:gd name="connsiteY4" fmla="*/ 6930909 h 6930909"/>
              <a:gd name="connsiteX5" fmla="*/ 19050 w 6830252"/>
              <a:gd name="connsiteY5" fmla="*/ 0 h 6930909"/>
              <a:gd name="connsiteX0" fmla="*/ 19050 w 6682840"/>
              <a:gd name="connsiteY0" fmla="*/ 0 h 6930909"/>
              <a:gd name="connsiteX1" fmla="*/ 5001505 w 6682840"/>
              <a:gd name="connsiteY1" fmla="*/ 28387 h 6930909"/>
              <a:gd name="connsiteX2" fmla="*/ 6394683 w 6682840"/>
              <a:gd name="connsiteY2" fmla="*/ 3329623 h 6930909"/>
              <a:gd name="connsiteX3" fmla="*/ 1954609 w 6682840"/>
              <a:gd name="connsiteY3" fmla="*/ 5339964 h 6930909"/>
              <a:gd name="connsiteX4" fmla="*/ 0 w 6682840"/>
              <a:gd name="connsiteY4" fmla="*/ 6930909 h 6930909"/>
              <a:gd name="connsiteX5" fmla="*/ 19050 w 6682840"/>
              <a:gd name="connsiteY5" fmla="*/ 0 h 6930909"/>
              <a:gd name="connsiteX0" fmla="*/ 19050 w 6682840"/>
              <a:gd name="connsiteY0" fmla="*/ 0 h 6930909"/>
              <a:gd name="connsiteX1" fmla="*/ 5001505 w 6682840"/>
              <a:gd name="connsiteY1" fmla="*/ 28387 h 6930909"/>
              <a:gd name="connsiteX2" fmla="*/ 6394683 w 6682840"/>
              <a:gd name="connsiteY2" fmla="*/ 3329623 h 6930909"/>
              <a:gd name="connsiteX3" fmla="*/ 1954609 w 6682840"/>
              <a:gd name="connsiteY3" fmla="*/ 5339964 h 6930909"/>
              <a:gd name="connsiteX4" fmla="*/ 0 w 6682840"/>
              <a:gd name="connsiteY4" fmla="*/ 6930909 h 6930909"/>
              <a:gd name="connsiteX5" fmla="*/ 19050 w 6682840"/>
              <a:gd name="connsiteY5" fmla="*/ 0 h 6930909"/>
              <a:gd name="connsiteX0" fmla="*/ 19050 w 6682840"/>
              <a:gd name="connsiteY0" fmla="*/ 0 h 6930909"/>
              <a:gd name="connsiteX1" fmla="*/ 5001505 w 6682840"/>
              <a:gd name="connsiteY1" fmla="*/ 28387 h 6930909"/>
              <a:gd name="connsiteX2" fmla="*/ 6394683 w 6682840"/>
              <a:gd name="connsiteY2" fmla="*/ 3329623 h 6930909"/>
              <a:gd name="connsiteX3" fmla="*/ 1954609 w 6682840"/>
              <a:gd name="connsiteY3" fmla="*/ 5339964 h 6930909"/>
              <a:gd name="connsiteX4" fmla="*/ 0 w 6682840"/>
              <a:gd name="connsiteY4" fmla="*/ 6930909 h 6930909"/>
              <a:gd name="connsiteX5" fmla="*/ 19050 w 6682840"/>
              <a:gd name="connsiteY5" fmla="*/ 0 h 6930909"/>
              <a:gd name="connsiteX0" fmla="*/ 19050 w 6877513"/>
              <a:gd name="connsiteY0" fmla="*/ 0 h 6930909"/>
              <a:gd name="connsiteX1" fmla="*/ 5001505 w 6877513"/>
              <a:gd name="connsiteY1" fmla="*/ 28387 h 6930909"/>
              <a:gd name="connsiteX2" fmla="*/ 6394683 w 6877513"/>
              <a:gd name="connsiteY2" fmla="*/ 3329623 h 6930909"/>
              <a:gd name="connsiteX3" fmla="*/ 1954609 w 6877513"/>
              <a:gd name="connsiteY3" fmla="*/ 5339964 h 6930909"/>
              <a:gd name="connsiteX4" fmla="*/ 0 w 6877513"/>
              <a:gd name="connsiteY4" fmla="*/ 6930909 h 6930909"/>
              <a:gd name="connsiteX5" fmla="*/ 19050 w 6877513"/>
              <a:gd name="connsiteY5" fmla="*/ 0 h 6930909"/>
              <a:gd name="connsiteX0" fmla="*/ 19050 w 6877513"/>
              <a:gd name="connsiteY0" fmla="*/ 0 h 6930909"/>
              <a:gd name="connsiteX1" fmla="*/ 5001505 w 6877513"/>
              <a:gd name="connsiteY1" fmla="*/ 28387 h 6930909"/>
              <a:gd name="connsiteX2" fmla="*/ 6394683 w 6877513"/>
              <a:gd name="connsiteY2" fmla="*/ 3329623 h 6930909"/>
              <a:gd name="connsiteX3" fmla="*/ 1954609 w 6877513"/>
              <a:gd name="connsiteY3" fmla="*/ 5339964 h 6930909"/>
              <a:gd name="connsiteX4" fmla="*/ 0 w 6877513"/>
              <a:gd name="connsiteY4" fmla="*/ 6930909 h 6930909"/>
              <a:gd name="connsiteX5" fmla="*/ 19050 w 6877513"/>
              <a:gd name="connsiteY5" fmla="*/ 0 h 6930909"/>
              <a:gd name="connsiteX0" fmla="*/ 19050 w 6877513"/>
              <a:gd name="connsiteY0" fmla="*/ 0 h 6930909"/>
              <a:gd name="connsiteX1" fmla="*/ 5001505 w 6877513"/>
              <a:gd name="connsiteY1" fmla="*/ 28387 h 6930909"/>
              <a:gd name="connsiteX2" fmla="*/ 6394683 w 6877513"/>
              <a:gd name="connsiteY2" fmla="*/ 3329623 h 6930909"/>
              <a:gd name="connsiteX3" fmla="*/ 1954609 w 6877513"/>
              <a:gd name="connsiteY3" fmla="*/ 5339964 h 6930909"/>
              <a:gd name="connsiteX4" fmla="*/ 0 w 6877513"/>
              <a:gd name="connsiteY4" fmla="*/ 6930909 h 6930909"/>
              <a:gd name="connsiteX5" fmla="*/ 19050 w 6877513"/>
              <a:gd name="connsiteY5" fmla="*/ 0 h 693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77513" h="6930909">
                <a:moveTo>
                  <a:pt x="19050" y="0"/>
                </a:moveTo>
                <a:lnTo>
                  <a:pt x="5001505" y="28387"/>
                </a:lnTo>
                <a:cubicBezTo>
                  <a:pt x="6907073" y="473787"/>
                  <a:pt x="7340649" y="2396735"/>
                  <a:pt x="6394683" y="3329623"/>
                </a:cubicBezTo>
                <a:cubicBezTo>
                  <a:pt x="5448717" y="4262511"/>
                  <a:pt x="3334714" y="3949175"/>
                  <a:pt x="1954609" y="5339964"/>
                </a:cubicBezTo>
                <a:cubicBezTo>
                  <a:pt x="1336504" y="6025903"/>
                  <a:pt x="1003631" y="6622340"/>
                  <a:pt x="0" y="6930909"/>
                </a:cubicBezTo>
                <a:lnTo>
                  <a:pt x="19050" y="0"/>
                </a:lnTo>
                <a:close/>
              </a:path>
            </a:pathLst>
          </a:custGeom>
          <a:solidFill>
            <a:srgbClr val="F4DF4E"/>
          </a:solidFill>
          <a:ln>
            <a:solidFill>
              <a:srgbClr val="F4DF4E"/>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a:endParaRPr lang="en-US" sz="4050" dirty="0">
              <a:latin typeface="Helvetica" panose="020B0604020202020204" pitchFamily="34" charset="0"/>
            </a:endParaRPr>
          </a:p>
        </p:txBody>
      </p:sp>
      <p:pic>
        <p:nvPicPr>
          <p:cNvPr id="14" name="Picture Placeholder 13">
            <a:extLst>
              <a:ext uri="{FF2B5EF4-FFF2-40B4-BE49-F238E27FC236}">
                <a16:creationId xmlns:a16="http://schemas.microsoft.com/office/drawing/2014/main" id="{90E0A87E-66B5-4835-A70F-B80153A8A7D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870" r="17870"/>
          <a:stretch/>
        </p:blipFill>
        <p:spPr/>
      </p:pic>
      <p:sp>
        <p:nvSpPr>
          <p:cNvPr id="16" name="TextBox 15">
            <a:extLst>
              <a:ext uri="{FF2B5EF4-FFF2-40B4-BE49-F238E27FC236}">
                <a16:creationId xmlns:a16="http://schemas.microsoft.com/office/drawing/2014/main" id="{3414DF2A-A17A-400D-B8F0-6C41DA232903}"/>
              </a:ext>
            </a:extLst>
          </p:cNvPr>
          <p:cNvSpPr txBox="1"/>
          <p:nvPr/>
        </p:nvSpPr>
        <p:spPr>
          <a:xfrm>
            <a:off x="10760528" y="1619210"/>
            <a:ext cx="5328557" cy="738664"/>
          </a:xfrm>
          <a:prstGeom prst="rect">
            <a:avLst/>
          </a:prstGeom>
          <a:noFill/>
        </p:spPr>
        <p:txBody>
          <a:bodyPr wrap="square" rtlCol="0">
            <a:spAutoFit/>
          </a:bodyPr>
          <a:lstStyle/>
          <a:p>
            <a:r>
              <a:rPr lang="en-US" sz="4200" b="1" dirty="0">
                <a:solidFill>
                  <a:schemeClr val="bg1">
                    <a:lumMod val="50000"/>
                  </a:schemeClr>
                </a:solidFill>
                <a:latin typeface="Helvetica" panose="020B0604020202020204" pitchFamily="34" charset="0"/>
              </a:rPr>
              <a:t>MASSIVE MARKET</a:t>
            </a:r>
          </a:p>
        </p:txBody>
      </p:sp>
      <p:sp>
        <p:nvSpPr>
          <p:cNvPr id="17" name="TextBox 16">
            <a:extLst>
              <a:ext uri="{FF2B5EF4-FFF2-40B4-BE49-F238E27FC236}">
                <a16:creationId xmlns:a16="http://schemas.microsoft.com/office/drawing/2014/main" id="{2F16CA54-94B1-44EA-800B-4CF638B00327}"/>
              </a:ext>
            </a:extLst>
          </p:cNvPr>
          <p:cNvSpPr txBox="1"/>
          <p:nvPr/>
        </p:nvSpPr>
        <p:spPr>
          <a:xfrm>
            <a:off x="10760528" y="2519310"/>
            <a:ext cx="6955973" cy="784830"/>
          </a:xfrm>
          <a:prstGeom prst="rect">
            <a:avLst/>
          </a:prstGeom>
          <a:noFill/>
        </p:spPr>
        <p:txBody>
          <a:bodyPr wrap="square" rtlCol="0">
            <a:spAutoFit/>
          </a:bodyPr>
          <a:lstStyle/>
          <a:p>
            <a:r>
              <a:rPr lang="en-US" sz="2250" dirty="0">
                <a:solidFill>
                  <a:schemeClr val="bg1">
                    <a:lumMod val="50000"/>
                  </a:schemeClr>
                </a:solidFill>
                <a:latin typeface="Helvetica" panose="020B0604020202020204" pitchFamily="34" charset="0"/>
              </a:rPr>
              <a:t>The cleaning services market is truly huge.</a:t>
            </a:r>
          </a:p>
          <a:p>
            <a:r>
              <a:rPr lang="en-US" sz="2250" dirty="0">
                <a:solidFill>
                  <a:schemeClr val="bg1">
                    <a:lumMod val="50000"/>
                  </a:schemeClr>
                </a:solidFill>
                <a:latin typeface="Helvetica" panose="020B0604020202020204" pitchFamily="34" charset="0"/>
              </a:rPr>
              <a:t>Almost all buildings need regular cleaning.</a:t>
            </a:r>
          </a:p>
        </p:txBody>
      </p:sp>
      <p:sp>
        <p:nvSpPr>
          <p:cNvPr id="2" name="TextBox 1">
            <a:extLst>
              <a:ext uri="{FF2B5EF4-FFF2-40B4-BE49-F238E27FC236}">
                <a16:creationId xmlns:a16="http://schemas.microsoft.com/office/drawing/2014/main" id="{0DE2016E-8176-2762-FBD3-0919574CB0B0}"/>
              </a:ext>
            </a:extLst>
          </p:cNvPr>
          <p:cNvSpPr txBox="1"/>
          <p:nvPr/>
        </p:nvSpPr>
        <p:spPr>
          <a:xfrm>
            <a:off x="11586258" y="4646826"/>
            <a:ext cx="6701742" cy="1200329"/>
          </a:xfrm>
          <a:prstGeom prst="rect">
            <a:avLst/>
          </a:prstGeom>
          <a:noFill/>
        </p:spPr>
        <p:txBody>
          <a:bodyPr wrap="square" rtlCol="0">
            <a:spAutoFit/>
          </a:bodyPr>
          <a:lstStyle/>
          <a:p>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Domestic cleans are always popular and in high demand. Your clients will usually request either weekly, fortnightly or monthly regular cleaning services. Clients can range from busy professionals to parents needing help</a:t>
            </a:r>
            <a:endParaRPr lang="en-GB" dirty="0">
              <a:solidFill>
                <a:schemeClr val="bg1">
                  <a:lumMod val="50000"/>
                </a:schemeClr>
              </a:solidFill>
              <a:latin typeface="Helvetica" panose="020B0604020202020204" pitchFamily="34" charset="0"/>
              <a:cs typeface="Helvetica" panose="020B0604020202020204" pitchFamily="34" charset="0"/>
            </a:endParaRPr>
          </a:p>
        </p:txBody>
      </p:sp>
      <p:sp>
        <p:nvSpPr>
          <p:cNvPr id="3" name="TextBox 2">
            <a:extLst>
              <a:ext uri="{FF2B5EF4-FFF2-40B4-BE49-F238E27FC236}">
                <a16:creationId xmlns:a16="http://schemas.microsoft.com/office/drawing/2014/main" id="{0DCE1D51-C629-BEE6-D8EB-B5AEF0B8463C}"/>
              </a:ext>
            </a:extLst>
          </p:cNvPr>
          <p:cNvSpPr txBox="1"/>
          <p:nvPr/>
        </p:nvSpPr>
        <p:spPr>
          <a:xfrm>
            <a:off x="6214941" y="6689071"/>
            <a:ext cx="10742633" cy="1200329"/>
          </a:xfrm>
          <a:prstGeom prst="rect">
            <a:avLst/>
          </a:prstGeom>
          <a:noFill/>
        </p:spPr>
        <p:txBody>
          <a:bodyPr wrap="square" rtlCol="0">
            <a:spAutoFit/>
          </a:bodyPr>
          <a:lstStyle/>
          <a:p>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Almost ALL business’s want regular office, or premise cleans. </a:t>
            </a:r>
          </a:p>
          <a:p>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Usually you would provide a set price for a pre-agreed cleaning routine / plan. You would simply follow this upon every visit and for the same regular money as agreed.</a:t>
            </a:r>
          </a:p>
          <a:p>
            <a:endParaRPr lang="en-GB" dirty="0"/>
          </a:p>
        </p:txBody>
      </p:sp>
      <p:sp>
        <p:nvSpPr>
          <p:cNvPr id="5" name="TextBox 4">
            <a:extLst>
              <a:ext uri="{FF2B5EF4-FFF2-40B4-BE49-F238E27FC236}">
                <a16:creationId xmlns:a16="http://schemas.microsoft.com/office/drawing/2014/main" id="{A417F868-7072-43A2-4470-9D84A31FBBE2}"/>
              </a:ext>
            </a:extLst>
          </p:cNvPr>
          <p:cNvSpPr txBox="1"/>
          <p:nvPr/>
        </p:nvSpPr>
        <p:spPr>
          <a:xfrm>
            <a:off x="7554790" y="8594633"/>
            <a:ext cx="9633624" cy="923330"/>
          </a:xfrm>
          <a:prstGeom prst="rect">
            <a:avLst/>
          </a:prstGeom>
          <a:noFill/>
        </p:spPr>
        <p:txBody>
          <a:bodyPr wrap="square">
            <a:spAutoFit/>
          </a:bodyPr>
          <a:lstStyle/>
          <a:p>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Why not let your </a:t>
            </a:r>
            <a:r>
              <a:rPr lang="en-GB" b="0" i="0" dirty="0" err="1">
                <a:solidFill>
                  <a:schemeClr val="bg1">
                    <a:lumMod val="50000"/>
                  </a:schemeClr>
                </a:solidFill>
                <a:effectLst/>
                <a:highlight>
                  <a:srgbClr val="FAFAFA"/>
                </a:highlight>
                <a:latin typeface="Helvetica" panose="020B0604020202020204" pitchFamily="34" charset="0"/>
                <a:cs typeface="Helvetica" panose="020B0604020202020204" pitchFamily="34" charset="0"/>
              </a:rPr>
              <a:t>Bebo</a:t>
            </a:r>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 franchise offer </a:t>
            </a:r>
            <a:r>
              <a:rPr lang="en-GB" dirty="0">
                <a:solidFill>
                  <a:schemeClr val="bg1">
                    <a:lumMod val="50000"/>
                  </a:schemeClr>
                </a:solidFill>
                <a:highlight>
                  <a:srgbClr val="FAFAFA"/>
                </a:highlight>
                <a:latin typeface="Helvetica" panose="020B0604020202020204" pitchFamily="34" charset="0"/>
                <a:cs typeface="Helvetica" panose="020B0604020202020204" pitchFamily="34" charset="0"/>
              </a:rPr>
              <a:t>sanitization / disinfecting services</a:t>
            </a:r>
            <a:r>
              <a:rPr lang="en-GB" b="0" i="0" dirty="0">
                <a:solidFill>
                  <a:schemeClr val="bg1">
                    <a:lumMod val="50000"/>
                  </a:schemeClr>
                </a:solidFill>
                <a:effectLst/>
                <a:highlight>
                  <a:srgbClr val="FAFAFA"/>
                </a:highlight>
                <a:latin typeface="Helvetica" panose="020B0604020202020204" pitchFamily="34" charset="0"/>
                <a:cs typeface="Helvetica" panose="020B0604020202020204" pitchFamily="34" charset="0"/>
              </a:rPr>
              <a:t> that can be a very profitable. High-touch surfaces especially in offices and workplaces like telephones &amp; PC's etc should be cleaned and disinfected often, based on level of use</a:t>
            </a:r>
            <a:endParaRPr lang="en-GB" dirty="0">
              <a:solidFill>
                <a:schemeClr val="bg1">
                  <a:lumMod val="50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0125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700"/>
                                        <p:tgtEl>
                                          <p:spTgt spid="15"/>
                                        </p:tgtEl>
                                      </p:cBhvr>
                                    </p:animEffect>
                                  </p:childTnLst>
                                </p:cTn>
                              </p:par>
                            </p:childTnLst>
                          </p:cTn>
                        </p:par>
                        <p:par>
                          <p:cTn id="8" fill="hold">
                            <p:stCondLst>
                              <p:cond delay="900"/>
                            </p:stCondLst>
                            <p:childTnLst>
                              <p:par>
                                <p:cTn id="9" presetID="2" presetClass="entr" presetSubtype="2"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1+#ppt_w/2"/>
                                          </p:val>
                                        </p:tav>
                                        <p:tav tm="100000">
                                          <p:val>
                                            <p:strVal val="#ppt_x"/>
                                          </p:val>
                                        </p:tav>
                                      </p:tavLst>
                                    </p:anim>
                                    <p:anim calcmode="lin" valueType="num">
                                      <p:cBhvr additive="base">
                                        <p:cTn id="12" dur="750" fill="hold"/>
                                        <p:tgtEl>
                                          <p:spTgt spid="16"/>
                                        </p:tgtEl>
                                        <p:attrNameLst>
                                          <p:attrName>ppt_y</p:attrName>
                                        </p:attrNameLst>
                                      </p:cBhvr>
                                      <p:tavLst>
                                        <p:tav tm="0">
                                          <p:val>
                                            <p:strVal val="#ppt_y"/>
                                          </p:val>
                                        </p:tav>
                                        <p:tav tm="100000">
                                          <p:val>
                                            <p:strVal val="#ppt_y"/>
                                          </p:val>
                                        </p:tav>
                                      </p:tavLst>
                                    </p:anim>
                                  </p:childTnLst>
                                </p:cTn>
                              </p:par>
                            </p:childTnLst>
                          </p:cTn>
                        </p:par>
                        <p:par>
                          <p:cTn id="13" fill="hold">
                            <p:stCondLst>
                              <p:cond delay="1650"/>
                            </p:stCondLst>
                            <p:childTnLst>
                              <p:par>
                                <p:cTn id="14" presetID="2" presetClass="entr" presetSubtype="2"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750" fill="hold"/>
                                        <p:tgtEl>
                                          <p:spTgt spid="17"/>
                                        </p:tgtEl>
                                        <p:attrNameLst>
                                          <p:attrName>ppt_x</p:attrName>
                                        </p:attrNameLst>
                                      </p:cBhvr>
                                      <p:tavLst>
                                        <p:tav tm="0">
                                          <p:val>
                                            <p:strVal val="1+#ppt_w/2"/>
                                          </p:val>
                                        </p:tav>
                                        <p:tav tm="100000">
                                          <p:val>
                                            <p:strVal val="#ppt_x"/>
                                          </p:val>
                                        </p:tav>
                                      </p:tavLst>
                                    </p:anim>
                                    <p:anim calcmode="lin" valueType="num">
                                      <p:cBhvr additive="base">
                                        <p:cTn id="17" dur="75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theme/theme1.xml><?xml version="1.0" encoding="utf-8"?>
<a:theme xmlns:a="http://schemas.openxmlformats.org/drawingml/2006/main" name="Office Theme">
  <a:themeElements>
    <a:clrScheme name="Corporate_Design">
      <a:dk1>
        <a:sysClr val="windowText" lastClr="000000"/>
      </a:dk1>
      <a:lt1>
        <a:sysClr val="window" lastClr="FFFFFF"/>
      </a:lt1>
      <a:dk2>
        <a:srgbClr val="44546A"/>
      </a:dk2>
      <a:lt2>
        <a:srgbClr val="E7E6E6"/>
      </a:lt2>
      <a:accent1>
        <a:srgbClr val="4472C4"/>
      </a:accent1>
      <a:accent2>
        <a:srgbClr val="6058AA"/>
      </a:accent2>
      <a:accent3>
        <a:srgbClr val="2B93C0"/>
      </a:accent3>
      <a:accent4>
        <a:srgbClr val="62BEBD"/>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4894</TotalTime>
  <Words>779</Words>
  <Application>Microsoft Office PowerPoint</Application>
  <PresentationFormat>Custom</PresentationFormat>
  <Paragraphs>77</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Arial</vt:lpstr>
      <vt:lpstr>Calibri</vt:lpstr>
      <vt:lpstr>Calibri Light</vt:lpstr>
      <vt:lpstr>Helvetica</vt:lpstr>
      <vt:lpstr>Playfair Display</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dc:creator>
  <cp:lastModifiedBy>Dom Booth</cp:lastModifiedBy>
  <cp:revision>293</cp:revision>
  <dcterms:created xsi:type="dcterms:W3CDTF">2021-05-27T21:29:26Z</dcterms:created>
  <dcterms:modified xsi:type="dcterms:W3CDTF">2025-11-03T17:42:01Z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